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860" r:id="rId5"/>
    <p:sldMasterId id="2147483752" r:id="rId6"/>
    <p:sldMasterId id="2147483890" r:id="rId7"/>
    <p:sldMasterId id="2147483891" r:id="rId8"/>
    <p:sldMasterId id="2147483711" r:id="rId9"/>
    <p:sldMasterId id="2147483913" r:id="rId10"/>
  </p:sldMasterIdLst>
  <p:notesMasterIdLst>
    <p:notesMasterId r:id="rId61"/>
  </p:notesMasterIdLst>
  <p:handoutMasterIdLst>
    <p:handoutMasterId r:id="rId62"/>
  </p:handoutMasterIdLst>
  <p:sldIdLst>
    <p:sldId id="357" r:id="rId11"/>
    <p:sldId id="376" r:id="rId12"/>
    <p:sldId id="379" r:id="rId13"/>
    <p:sldId id="375" r:id="rId14"/>
    <p:sldId id="358" r:id="rId15"/>
    <p:sldId id="386" r:id="rId16"/>
    <p:sldId id="391" r:id="rId17"/>
    <p:sldId id="390" r:id="rId18"/>
    <p:sldId id="394" r:id="rId19"/>
    <p:sldId id="393" r:id="rId20"/>
    <p:sldId id="392" r:id="rId21"/>
    <p:sldId id="380" r:id="rId22"/>
    <p:sldId id="377" r:id="rId23"/>
    <p:sldId id="385" r:id="rId24"/>
    <p:sldId id="378" r:id="rId25"/>
    <p:sldId id="395" r:id="rId26"/>
    <p:sldId id="424" r:id="rId27"/>
    <p:sldId id="396" r:id="rId28"/>
    <p:sldId id="387" r:id="rId29"/>
    <p:sldId id="399" r:id="rId30"/>
    <p:sldId id="400" r:id="rId31"/>
    <p:sldId id="403" r:id="rId32"/>
    <p:sldId id="404" r:id="rId33"/>
    <p:sldId id="405" r:id="rId34"/>
    <p:sldId id="407" r:id="rId35"/>
    <p:sldId id="411" r:id="rId36"/>
    <p:sldId id="413" r:id="rId37"/>
    <p:sldId id="412" r:id="rId38"/>
    <p:sldId id="414" r:id="rId39"/>
    <p:sldId id="415" r:id="rId40"/>
    <p:sldId id="416" r:id="rId41"/>
    <p:sldId id="417" r:id="rId42"/>
    <p:sldId id="381" r:id="rId43"/>
    <p:sldId id="382" r:id="rId44"/>
    <p:sldId id="383" r:id="rId45"/>
    <p:sldId id="389" r:id="rId46"/>
    <p:sldId id="398" r:id="rId47"/>
    <p:sldId id="408" r:id="rId48"/>
    <p:sldId id="397" r:id="rId49"/>
    <p:sldId id="406" r:id="rId50"/>
    <p:sldId id="423" r:id="rId51"/>
    <p:sldId id="421" r:id="rId52"/>
    <p:sldId id="422" r:id="rId53"/>
    <p:sldId id="418" r:id="rId54"/>
    <p:sldId id="419" r:id="rId55"/>
    <p:sldId id="420" r:id="rId56"/>
    <p:sldId id="384" r:id="rId57"/>
    <p:sldId id="369" r:id="rId58"/>
    <p:sldId id="368" r:id="rId59"/>
    <p:sldId id="42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E1239652-8482-435A-9D5D-5EF1D95668CE}">
          <p14:sldIdLst>
            <p14:sldId id="357"/>
            <p14:sldId id="376"/>
            <p14:sldId id="379"/>
            <p14:sldId id="375"/>
            <p14:sldId id="358"/>
            <p14:sldId id="386"/>
            <p14:sldId id="391"/>
            <p14:sldId id="390"/>
            <p14:sldId id="394"/>
            <p14:sldId id="393"/>
            <p14:sldId id="392"/>
            <p14:sldId id="380"/>
            <p14:sldId id="377"/>
            <p14:sldId id="385"/>
            <p14:sldId id="378"/>
            <p14:sldId id="395"/>
            <p14:sldId id="424"/>
            <p14:sldId id="396"/>
            <p14:sldId id="387"/>
            <p14:sldId id="399"/>
            <p14:sldId id="400"/>
            <p14:sldId id="403"/>
            <p14:sldId id="404"/>
            <p14:sldId id="405"/>
            <p14:sldId id="407"/>
            <p14:sldId id="411"/>
            <p14:sldId id="413"/>
            <p14:sldId id="412"/>
            <p14:sldId id="414"/>
            <p14:sldId id="415"/>
            <p14:sldId id="416"/>
            <p14:sldId id="417"/>
            <p14:sldId id="381"/>
            <p14:sldId id="382"/>
            <p14:sldId id="383"/>
            <p14:sldId id="389"/>
            <p14:sldId id="398"/>
            <p14:sldId id="408"/>
            <p14:sldId id="397"/>
            <p14:sldId id="406"/>
            <p14:sldId id="423"/>
            <p14:sldId id="421"/>
            <p14:sldId id="422"/>
            <p14:sldId id="418"/>
            <p14:sldId id="419"/>
            <p14:sldId id="420"/>
            <p14:sldId id="384"/>
          </p14:sldIdLst>
        </p14:section>
        <p14:section name="Resources" id="{30428B34-BE69-469C-940B-6B55042463D2}">
          <p14:sldIdLst>
            <p14:sldId id="369"/>
          </p14:sldIdLst>
        </p14:section>
        <p14:section name="End" id="{09FC1EDC-3BD4-4826-93EE-0C8EBFFA2311}">
          <p14:sldIdLst>
            <p14:sldId id="368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311BA8-933E-02E3-D02C-66D699C11360}" name="Matheus Lourenço" initials="ML" userId="S::matheus.lourenco@vib.be::d44209e8-f0d6-4c43-b6b0-f6a25df566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438"/>
    <a:srgbClr val="F9C1A4"/>
    <a:srgbClr val="ED4D6B"/>
    <a:srgbClr val="E5FECE"/>
    <a:srgbClr val="C2AFD0"/>
    <a:srgbClr val="693B93"/>
    <a:srgbClr val="D1E4F7"/>
    <a:srgbClr val="617FC0"/>
    <a:srgbClr val="A1C1FF"/>
    <a:srgbClr val="CC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FD9A1-7038-42BB-9D5E-43D8AF43A59B}" v="507" dt="2025-05-15T19:45:40.8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orient="horz" pos="686"/>
        <p:guide pos="55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microsoft.com/office/2015/10/relationships/revisionInfo" Target="revisionInfo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1281F7-D938-640D-0E4A-0855AC9ED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6DFAD-5558-4BDD-F34D-D1563E8E8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D6ADD-B21C-E948-AA04-DCFC50B51270}" type="datetimeFigureOut">
              <a:rPr lang="en-BE" smtClean="0"/>
              <a:t>03/06/2025</a:t>
            </a:fld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40D42-69DB-4AE7-F156-C620991F7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471F-1FE7-7945-A53A-D70D6E2125E3}" type="slidenum">
              <a:rPr lang="en-BE" smtClean="0"/>
              <a:t>‹#›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8925A-4D42-40F9-6535-2110A38B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1" t="24623" r="16868" b="24268"/>
          <a:stretch/>
        </p:blipFill>
        <p:spPr>
          <a:xfrm>
            <a:off x="138545" y="8685213"/>
            <a:ext cx="658351" cy="3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51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1814-10B7-DF4E-B6E5-F469B8DD27A5}" type="datetimeFigureOut">
              <a:rPr lang="en-BE" smtClean="0"/>
              <a:t>03/06/2025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28FA-C277-644A-B7A0-E50FFC1951C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483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.sv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63" Type="http://schemas.openxmlformats.org/officeDocument/2006/relationships/image" Target="../media/image89.svg"/><Relationship Id="rId84" Type="http://schemas.openxmlformats.org/officeDocument/2006/relationships/image" Target="../media/image110.png"/><Relationship Id="rId138" Type="http://schemas.openxmlformats.org/officeDocument/2006/relationships/image" Target="../media/image164.png"/><Relationship Id="rId107" Type="http://schemas.openxmlformats.org/officeDocument/2006/relationships/image" Target="../media/image133.sv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102" Type="http://schemas.openxmlformats.org/officeDocument/2006/relationships/image" Target="../media/image128.png"/><Relationship Id="rId123" Type="http://schemas.openxmlformats.org/officeDocument/2006/relationships/image" Target="../media/image149.svg"/><Relationship Id="rId128" Type="http://schemas.openxmlformats.org/officeDocument/2006/relationships/image" Target="../media/image154.pn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113" Type="http://schemas.openxmlformats.org/officeDocument/2006/relationships/image" Target="../media/image139.svg"/><Relationship Id="rId118" Type="http://schemas.openxmlformats.org/officeDocument/2006/relationships/image" Target="../media/image144.png"/><Relationship Id="rId134" Type="http://schemas.openxmlformats.org/officeDocument/2006/relationships/image" Target="../media/image160.png"/><Relationship Id="rId139" Type="http://schemas.openxmlformats.org/officeDocument/2006/relationships/image" Target="../media/image16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59" Type="http://schemas.openxmlformats.org/officeDocument/2006/relationships/image" Target="../media/image85.svg"/><Relationship Id="rId103" Type="http://schemas.openxmlformats.org/officeDocument/2006/relationships/image" Target="../media/image129.svg"/><Relationship Id="rId108" Type="http://schemas.openxmlformats.org/officeDocument/2006/relationships/image" Target="../media/image134.png"/><Relationship Id="rId124" Type="http://schemas.openxmlformats.org/officeDocument/2006/relationships/image" Target="../media/image150.png"/><Relationship Id="rId129" Type="http://schemas.openxmlformats.org/officeDocument/2006/relationships/image" Target="../media/image155.svg"/><Relationship Id="rId54" Type="http://schemas.openxmlformats.org/officeDocument/2006/relationships/image" Target="../media/image80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40" Type="http://schemas.openxmlformats.org/officeDocument/2006/relationships/image" Target="../media/image16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2.pn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49" Type="http://schemas.openxmlformats.org/officeDocument/2006/relationships/image" Target="../media/image75.svg"/><Relationship Id="rId114" Type="http://schemas.openxmlformats.org/officeDocument/2006/relationships/image" Target="../media/image140.png"/><Relationship Id="rId119" Type="http://schemas.openxmlformats.org/officeDocument/2006/relationships/image" Target="../media/image145.svg"/><Relationship Id="rId44" Type="http://schemas.openxmlformats.org/officeDocument/2006/relationships/image" Target="../media/image70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130" Type="http://schemas.openxmlformats.org/officeDocument/2006/relationships/image" Target="../media/image156.png"/><Relationship Id="rId135" Type="http://schemas.openxmlformats.org/officeDocument/2006/relationships/image" Target="../media/image161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109" Type="http://schemas.openxmlformats.org/officeDocument/2006/relationships/image" Target="../media/image13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104" Type="http://schemas.openxmlformats.org/officeDocument/2006/relationships/image" Target="../media/image130.png"/><Relationship Id="rId120" Type="http://schemas.openxmlformats.org/officeDocument/2006/relationships/image" Target="../media/image146.png"/><Relationship Id="rId125" Type="http://schemas.openxmlformats.org/officeDocument/2006/relationships/image" Target="../media/image151.svg"/><Relationship Id="rId141" Type="http://schemas.openxmlformats.org/officeDocument/2006/relationships/image" Target="../media/image167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110" Type="http://schemas.openxmlformats.org/officeDocument/2006/relationships/image" Target="../media/image136.png"/><Relationship Id="rId115" Type="http://schemas.openxmlformats.org/officeDocument/2006/relationships/image" Target="../media/image141.svg"/><Relationship Id="rId131" Type="http://schemas.openxmlformats.org/officeDocument/2006/relationships/image" Target="../media/image157.svg"/><Relationship Id="rId136" Type="http://schemas.openxmlformats.org/officeDocument/2006/relationships/image" Target="../media/image162.pn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105" Type="http://schemas.openxmlformats.org/officeDocument/2006/relationships/image" Target="../media/image131.svg"/><Relationship Id="rId126" Type="http://schemas.openxmlformats.org/officeDocument/2006/relationships/image" Target="../media/image152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121" Type="http://schemas.openxmlformats.org/officeDocument/2006/relationships/image" Target="../media/image147.svg"/><Relationship Id="rId142" Type="http://schemas.openxmlformats.org/officeDocument/2006/relationships/image" Target="../media/image168.png"/><Relationship Id="rId3" Type="http://schemas.openxmlformats.org/officeDocument/2006/relationships/image" Target="../media/image29.svg"/><Relationship Id="rId25" Type="http://schemas.openxmlformats.org/officeDocument/2006/relationships/image" Target="../media/image51.svg"/><Relationship Id="rId46" Type="http://schemas.openxmlformats.org/officeDocument/2006/relationships/image" Target="../media/image72.png"/><Relationship Id="rId67" Type="http://schemas.openxmlformats.org/officeDocument/2006/relationships/image" Target="../media/image93.svg"/><Relationship Id="rId116" Type="http://schemas.openxmlformats.org/officeDocument/2006/relationships/image" Target="../media/image142.png"/><Relationship Id="rId137" Type="http://schemas.openxmlformats.org/officeDocument/2006/relationships/image" Target="../media/image16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62" Type="http://schemas.openxmlformats.org/officeDocument/2006/relationships/image" Target="../media/image88.pn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111" Type="http://schemas.openxmlformats.org/officeDocument/2006/relationships/image" Target="../media/image137.svg"/><Relationship Id="rId132" Type="http://schemas.openxmlformats.org/officeDocument/2006/relationships/image" Target="../media/image158.png"/><Relationship Id="rId15" Type="http://schemas.openxmlformats.org/officeDocument/2006/relationships/image" Target="../media/image41.svg"/><Relationship Id="rId36" Type="http://schemas.openxmlformats.org/officeDocument/2006/relationships/image" Target="../media/image62.png"/><Relationship Id="rId57" Type="http://schemas.openxmlformats.org/officeDocument/2006/relationships/image" Target="../media/image83.svg"/><Relationship Id="rId106" Type="http://schemas.openxmlformats.org/officeDocument/2006/relationships/image" Target="../media/image132.png"/><Relationship Id="rId127" Type="http://schemas.openxmlformats.org/officeDocument/2006/relationships/image" Target="../media/image15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52" Type="http://schemas.openxmlformats.org/officeDocument/2006/relationships/image" Target="../media/image78.pn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122" Type="http://schemas.openxmlformats.org/officeDocument/2006/relationships/image" Target="../media/image148.png"/><Relationship Id="rId143" Type="http://schemas.openxmlformats.org/officeDocument/2006/relationships/image" Target="../media/image169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26" Type="http://schemas.openxmlformats.org/officeDocument/2006/relationships/image" Target="../media/image52.png"/><Relationship Id="rId47" Type="http://schemas.openxmlformats.org/officeDocument/2006/relationships/image" Target="../media/image73.svg"/><Relationship Id="rId68" Type="http://schemas.openxmlformats.org/officeDocument/2006/relationships/image" Target="../media/image94.png"/><Relationship Id="rId89" Type="http://schemas.openxmlformats.org/officeDocument/2006/relationships/image" Target="../media/image115.svg"/><Relationship Id="rId112" Type="http://schemas.openxmlformats.org/officeDocument/2006/relationships/image" Target="../media/image138.png"/><Relationship Id="rId133" Type="http://schemas.openxmlformats.org/officeDocument/2006/relationships/image" Target="../media/image159.svg"/><Relationship Id="rId16" Type="http://schemas.openxmlformats.org/officeDocument/2006/relationships/image" Target="../media/image42.png"/></Relationships>
</file>

<file path=ppt/slideLayouts/_rels/slideLayout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4.png"/><Relationship Id="rId117" Type="http://schemas.openxmlformats.org/officeDocument/2006/relationships/image" Target="../media/image285.svg"/><Relationship Id="rId21" Type="http://schemas.openxmlformats.org/officeDocument/2006/relationships/image" Target="../media/image189.svg"/><Relationship Id="rId42" Type="http://schemas.openxmlformats.org/officeDocument/2006/relationships/image" Target="../media/image210.png"/><Relationship Id="rId47" Type="http://schemas.openxmlformats.org/officeDocument/2006/relationships/image" Target="../media/image215.svg"/><Relationship Id="rId63" Type="http://schemas.openxmlformats.org/officeDocument/2006/relationships/image" Target="../media/image231.svg"/><Relationship Id="rId68" Type="http://schemas.openxmlformats.org/officeDocument/2006/relationships/image" Target="../media/image236.png"/><Relationship Id="rId84" Type="http://schemas.openxmlformats.org/officeDocument/2006/relationships/image" Target="../media/image252.png"/><Relationship Id="rId89" Type="http://schemas.openxmlformats.org/officeDocument/2006/relationships/image" Target="../media/image257.svg"/><Relationship Id="rId112" Type="http://schemas.openxmlformats.org/officeDocument/2006/relationships/image" Target="../media/image280.png"/><Relationship Id="rId16" Type="http://schemas.openxmlformats.org/officeDocument/2006/relationships/image" Target="../media/image184.png"/><Relationship Id="rId107" Type="http://schemas.openxmlformats.org/officeDocument/2006/relationships/image" Target="../media/image275.svg"/><Relationship Id="rId11" Type="http://schemas.openxmlformats.org/officeDocument/2006/relationships/image" Target="../media/image179.svg"/><Relationship Id="rId32" Type="http://schemas.openxmlformats.org/officeDocument/2006/relationships/image" Target="../media/image200.png"/><Relationship Id="rId37" Type="http://schemas.openxmlformats.org/officeDocument/2006/relationships/image" Target="../media/image205.svg"/><Relationship Id="rId53" Type="http://schemas.openxmlformats.org/officeDocument/2006/relationships/image" Target="../media/image221.svg"/><Relationship Id="rId58" Type="http://schemas.openxmlformats.org/officeDocument/2006/relationships/image" Target="../media/image226.png"/><Relationship Id="rId74" Type="http://schemas.openxmlformats.org/officeDocument/2006/relationships/image" Target="../media/image242.png"/><Relationship Id="rId79" Type="http://schemas.openxmlformats.org/officeDocument/2006/relationships/image" Target="../media/image247.svg"/><Relationship Id="rId102" Type="http://schemas.openxmlformats.org/officeDocument/2006/relationships/image" Target="../media/image270.png"/><Relationship Id="rId5" Type="http://schemas.openxmlformats.org/officeDocument/2006/relationships/image" Target="../media/image173.svg"/><Relationship Id="rId90" Type="http://schemas.openxmlformats.org/officeDocument/2006/relationships/image" Target="../media/image258.png"/><Relationship Id="rId95" Type="http://schemas.openxmlformats.org/officeDocument/2006/relationships/image" Target="../media/image263.svg"/><Relationship Id="rId22" Type="http://schemas.openxmlformats.org/officeDocument/2006/relationships/image" Target="../media/image190.png"/><Relationship Id="rId27" Type="http://schemas.openxmlformats.org/officeDocument/2006/relationships/image" Target="../media/image195.svg"/><Relationship Id="rId43" Type="http://schemas.openxmlformats.org/officeDocument/2006/relationships/image" Target="../media/image211.svg"/><Relationship Id="rId48" Type="http://schemas.openxmlformats.org/officeDocument/2006/relationships/image" Target="../media/image216.png"/><Relationship Id="rId64" Type="http://schemas.openxmlformats.org/officeDocument/2006/relationships/image" Target="../media/image232.png"/><Relationship Id="rId69" Type="http://schemas.openxmlformats.org/officeDocument/2006/relationships/image" Target="../media/image237.svg"/><Relationship Id="rId113" Type="http://schemas.openxmlformats.org/officeDocument/2006/relationships/image" Target="../media/image281.svg"/><Relationship Id="rId118" Type="http://schemas.openxmlformats.org/officeDocument/2006/relationships/image" Target="../media/image286.png"/><Relationship Id="rId80" Type="http://schemas.openxmlformats.org/officeDocument/2006/relationships/image" Target="../media/image248.png"/><Relationship Id="rId85" Type="http://schemas.openxmlformats.org/officeDocument/2006/relationships/image" Target="../media/image253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33" Type="http://schemas.openxmlformats.org/officeDocument/2006/relationships/image" Target="../media/image201.svg"/><Relationship Id="rId38" Type="http://schemas.openxmlformats.org/officeDocument/2006/relationships/image" Target="../media/image206.png"/><Relationship Id="rId59" Type="http://schemas.openxmlformats.org/officeDocument/2006/relationships/image" Target="../media/image227.svg"/><Relationship Id="rId103" Type="http://schemas.openxmlformats.org/officeDocument/2006/relationships/image" Target="../media/image271.svg"/><Relationship Id="rId108" Type="http://schemas.openxmlformats.org/officeDocument/2006/relationships/image" Target="../media/image276.png"/><Relationship Id="rId54" Type="http://schemas.openxmlformats.org/officeDocument/2006/relationships/image" Target="../media/image222.png"/><Relationship Id="rId70" Type="http://schemas.openxmlformats.org/officeDocument/2006/relationships/image" Target="../media/image238.png"/><Relationship Id="rId75" Type="http://schemas.openxmlformats.org/officeDocument/2006/relationships/image" Target="../media/image243.svg"/><Relationship Id="rId91" Type="http://schemas.openxmlformats.org/officeDocument/2006/relationships/image" Target="../media/image259.svg"/><Relationship Id="rId96" Type="http://schemas.openxmlformats.org/officeDocument/2006/relationships/image" Target="../media/image26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4.png"/><Relationship Id="rId23" Type="http://schemas.openxmlformats.org/officeDocument/2006/relationships/image" Target="../media/image191.svg"/><Relationship Id="rId28" Type="http://schemas.openxmlformats.org/officeDocument/2006/relationships/image" Target="../media/image196.png"/><Relationship Id="rId49" Type="http://schemas.openxmlformats.org/officeDocument/2006/relationships/image" Target="../media/image217.svg"/><Relationship Id="rId114" Type="http://schemas.openxmlformats.org/officeDocument/2006/relationships/image" Target="../media/image282.png"/><Relationship Id="rId119" Type="http://schemas.openxmlformats.org/officeDocument/2006/relationships/image" Target="../media/image287.svg"/><Relationship Id="rId44" Type="http://schemas.openxmlformats.org/officeDocument/2006/relationships/image" Target="../media/image212.png"/><Relationship Id="rId60" Type="http://schemas.openxmlformats.org/officeDocument/2006/relationships/image" Target="../media/image228.png"/><Relationship Id="rId65" Type="http://schemas.openxmlformats.org/officeDocument/2006/relationships/image" Target="../media/image233.svg"/><Relationship Id="rId81" Type="http://schemas.openxmlformats.org/officeDocument/2006/relationships/image" Target="../media/image249.svg"/><Relationship Id="rId86" Type="http://schemas.openxmlformats.org/officeDocument/2006/relationships/image" Target="../media/image254.pn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9" Type="http://schemas.openxmlformats.org/officeDocument/2006/relationships/image" Target="../media/image207.svg"/><Relationship Id="rId109" Type="http://schemas.openxmlformats.org/officeDocument/2006/relationships/image" Target="../media/image277.svg"/><Relationship Id="rId34" Type="http://schemas.openxmlformats.org/officeDocument/2006/relationships/image" Target="../media/image202.png"/><Relationship Id="rId50" Type="http://schemas.openxmlformats.org/officeDocument/2006/relationships/image" Target="../media/image218.png"/><Relationship Id="rId55" Type="http://schemas.openxmlformats.org/officeDocument/2006/relationships/image" Target="../media/image223.svg"/><Relationship Id="rId76" Type="http://schemas.openxmlformats.org/officeDocument/2006/relationships/image" Target="../media/image244.png"/><Relationship Id="rId97" Type="http://schemas.openxmlformats.org/officeDocument/2006/relationships/image" Target="../media/image265.svg"/><Relationship Id="rId104" Type="http://schemas.openxmlformats.org/officeDocument/2006/relationships/image" Target="../media/image272.png"/><Relationship Id="rId120" Type="http://schemas.openxmlformats.org/officeDocument/2006/relationships/image" Target="../media/image288.png"/><Relationship Id="rId7" Type="http://schemas.openxmlformats.org/officeDocument/2006/relationships/image" Target="../media/image175.svg"/><Relationship Id="rId71" Type="http://schemas.openxmlformats.org/officeDocument/2006/relationships/image" Target="../media/image239.svg"/><Relationship Id="rId92" Type="http://schemas.openxmlformats.org/officeDocument/2006/relationships/image" Target="../media/image260.png"/><Relationship Id="rId2" Type="http://schemas.openxmlformats.org/officeDocument/2006/relationships/image" Target="../media/image170.png"/><Relationship Id="rId29" Type="http://schemas.openxmlformats.org/officeDocument/2006/relationships/image" Target="../media/image197.svg"/><Relationship Id="rId24" Type="http://schemas.openxmlformats.org/officeDocument/2006/relationships/image" Target="../media/image192.png"/><Relationship Id="rId40" Type="http://schemas.openxmlformats.org/officeDocument/2006/relationships/image" Target="../media/image208.png"/><Relationship Id="rId45" Type="http://schemas.openxmlformats.org/officeDocument/2006/relationships/image" Target="../media/image213.svg"/><Relationship Id="rId66" Type="http://schemas.openxmlformats.org/officeDocument/2006/relationships/image" Target="../media/image234.png"/><Relationship Id="rId87" Type="http://schemas.openxmlformats.org/officeDocument/2006/relationships/image" Target="../media/image255.svg"/><Relationship Id="rId110" Type="http://schemas.openxmlformats.org/officeDocument/2006/relationships/image" Target="../media/image278.png"/><Relationship Id="rId115" Type="http://schemas.openxmlformats.org/officeDocument/2006/relationships/image" Target="../media/image283.svg"/><Relationship Id="rId61" Type="http://schemas.openxmlformats.org/officeDocument/2006/relationships/image" Target="../media/image229.svg"/><Relationship Id="rId82" Type="http://schemas.openxmlformats.org/officeDocument/2006/relationships/image" Target="../media/image250.png"/><Relationship Id="rId19" Type="http://schemas.openxmlformats.org/officeDocument/2006/relationships/image" Target="../media/image187.svg"/><Relationship Id="rId14" Type="http://schemas.openxmlformats.org/officeDocument/2006/relationships/image" Target="../media/image182.png"/><Relationship Id="rId30" Type="http://schemas.openxmlformats.org/officeDocument/2006/relationships/image" Target="../media/image198.png"/><Relationship Id="rId35" Type="http://schemas.openxmlformats.org/officeDocument/2006/relationships/image" Target="../media/image203.svg"/><Relationship Id="rId56" Type="http://schemas.openxmlformats.org/officeDocument/2006/relationships/image" Target="../media/image224.png"/><Relationship Id="rId77" Type="http://schemas.openxmlformats.org/officeDocument/2006/relationships/image" Target="../media/image245.svg"/><Relationship Id="rId100" Type="http://schemas.openxmlformats.org/officeDocument/2006/relationships/image" Target="../media/image268.png"/><Relationship Id="rId105" Type="http://schemas.openxmlformats.org/officeDocument/2006/relationships/image" Target="../media/image273.svg"/><Relationship Id="rId8" Type="http://schemas.openxmlformats.org/officeDocument/2006/relationships/image" Target="../media/image176.png"/><Relationship Id="rId51" Type="http://schemas.openxmlformats.org/officeDocument/2006/relationships/image" Target="../media/image219.svg"/><Relationship Id="rId72" Type="http://schemas.openxmlformats.org/officeDocument/2006/relationships/image" Target="../media/image240.png"/><Relationship Id="rId93" Type="http://schemas.openxmlformats.org/officeDocument/2006/relationships/image" Target="../media/image261.svg"/><Relationship Id="rId98" Type="http://schemas.openxmlformats.org/officeDocument/2006/relationships/image" Target="../media/image266.png"/><Relationship Id="rId121" Type="http://schemas.openxmlformats.org/officeDocument/2006/relationships/image" Target="../media/image289.svg"/><Relationship Id="rId3" Type="http://schemas.openxmlformats.org/officeDocument/2006/relationships/image" Target="../media/image171.svg"/><Relationship Id="rId25" Type="http://schemas.openxmlformats.org/officeDocument/2006/relationships/image" Target="../media/image193.svg"/><Relationship Id="rId46" Type="http://schemas.openxmlformats.org/officeDocument/2006/relationships/image" Target="../media/image214.png"/><Relationship Id="rId67" Type="http://schemas.openxmlformats.org/officeDocument/2006/relationships/image" Target="../media/image235.svg"/><Relationship Id="rId116" Type="http://schemas.openxmlformats.org/officeDocument/2006/relationships/image" Target="../media/image284.png"/><Relationship Id="rId20" Type="http://schemas.openxmlformats.org/officeDocument/2006/relationships/image" Target="../media/image188.png"/><Relationship Id="rId41" Type="http://schemas.openxmlformats.org/officeDocument/2006/relationships/image" Target="../media/image209.svg"/><Relationship Id="rId62" Type="http://schemas.openxmlformats.org/officeDocument/2006/relationships/image" Target="../media/image230.png"/><Relationship Id="rId83" Type="http://schemas.openxmlformats.org/officeDocument/2006/relationships/image" Target="../media/image251.svg"/><Relationship Id="rId88" Type="http://schemas.openxmlformats.org/officeDocument/2006/relationships/image" Target="../media/image256.png"/><Relationship Id="rId111" Type="http://schemas.openxmlformats.org/officeDocument/2006/relationships/image" Target="../media/image279.svg"/><Relationship Id="rId15" Type="http://schemas.openxmlformats.org/officeDocument/2006/relationships/image" Target="../media/image183.svg"/><Relationship Id="rId36" Type="http://schemas.openxmlformats.org/officeDocument/2006/relationships/image" Target="../media/image204.png"/><Relationship Id="rId57" Type="http://schemas.openxmlformats.org/officeDocument/2006/relationships/image" Target="../media/image225.svg"/><Relationship Id="rId106" Type="http://schemas.openxmlformats.org/officeDocument/2006/relationships/image" Target="../media/image274.png"/><Relationship Id="rId10" Type="http://schemas.openxmlformats.org/officeDocument/2006/relationships/image" Target="../media/image178.png"/><Relationship Id="rId31" Type="http://schemas.openxmlformats.org/officeDocument/2006/relationships/image" Target="../media/image199.svg"/><Relationship Id="rId52" Type="http://schemas.openxmlformats.org/officeDocument/2006/relationships/image" Target="../media/image220.png"/><Relationship Id="rId73" Type="http://schemas.openxmlformats.org/officeDocument/2006/relationships/image" Target="../media/image241.svg"/><Relationship Id="rId78" Type="http://schemas.openxmlformats.org/officeDocument/2006/relationships/image" Target="../media/image246.png"/><Relationship Id="rId94" Type="http://schemas.openxmlformats.org/officeDocument/2006/relationships/image" Target="../media/image262.png"/><Relationship Id="rId99" Type="http://schemas.openxmlformats.org/officeDocument/2006/relationships/image" Target="../media/image267.svg"/><Relationship Id="rId101" Type="http://schemas.openxmlformats.org/officeDocument/2006/relationships/image" Target="../media/image269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svg"/><Relationship Id="rId18" Type="http://schemas.openxmlformats.org/officeDocument/2006/relationships/image" Target="../media/image306.png"/><Relationship Id="rId3" Type="http://schemas.openxmlformats.org/officeDocument/2006/relationships/image" Target="../media/image291.svg"/><Relationship Id="rId21" Type="http://schemas.openxmlformats.org/officeDocument/2006/relationships/image" Target="../media/image309.svg"/><Relationship Id="rId7" Type="http://schemas.openxmlformats.org/officeDocument/2006/relationships/image" Target="../media/image295.svg"/><Relationship Id="rId12" Type="http://schemas.openxmlformats.org/officeDocument/2006/relationships/image" Target="../media/image300.png"/><Relationship Id="rId17" Type="http://schemas.openxmlformats.org/officeDocument/2006/relationships/image" Target="../media/image305.sv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4.png"/><Relationship Id="rId11" Type="http://schemas.openxmlformats.org/officeDocument/2006/relationships/image" Target="../media/image299.svg"/><Relationship Id="rId5" Type="http://schemas.openxmlformats.org/officeDocument/2006/relationships/image" Target="../media/image293.svg"/><Relationship Id="rId15" Type="http://schemas.openxmlformats.org/officeDocument/2006/relationships/image" Target="../media/image303.svg"/><Relationship Id="rId10" Type="http://schemas.openxmlformats.org/officeDocument/2006/relationships/image" Target="../media/image298.png"/><Relationship Id="rId19" Type="http://schemas.openxmlformats.org/officeDocument/2006/relationships/image" Target="../media/image307.svg"/><Relationship Id="rId4" Type="http://schemas.openxmlformats.org/officeDocument/2006/relationships/image" Target="../media/image292.png"/><Relationship Id="rId9" Type="http://schemas.openxmlformats.org/officeDocument/2006/relationships/image" Target="../media/image297.svg"/><Relationship Id="rId14" Type="http://schemas.openxmlformats.org/officeDocument/2006/relationships/image" Target="../media/image30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A604E13-2276-D5DE-3D58-6EFB8E3967FB}"/>
              </a:ext>
            </a:extLst>
          </p:cNvPr>
          <p:cNvSpPr/>
          <p:nvPr/>
        </p:nvSpPr>
        <p:spPr>
          <a:xfrm>
            <a:off x="9907168" y="4571974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50B16225-2A86-355A-C1EF-3C85ECF0C92D}"/>
              </a:ext>
            </a:extLst>
          </p:cNvPr>
          <p:cNvSpPr/>
          <p:nvPr/>
        </p:nvSpPr>
        <p:spPr>
          <a:xfrm rot="2700000">
            <a:off x="10241950" y="2620808"/>
            <a:ext cx="1616456" cy="1616456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5FAC88EB-12CC-AF74-3DA4-9849EEE0EF7A}"/>
              </a:ext>
            </a:extLst>
          </p:cNvPr>
          <p:cNvSpPr/>
          <p:nvPr/>
        </p:nvSpPr>
        <p:spPr>
          <a:xfrm>
            <a:off x="7621143" y="2285707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932E4208-D2A2-676D-678E-A1239FD82EAD}"/>
              </a:ext>
            </a:extLst>
          </p:cNvPr>
          <p:cNvSpPr/>
          <p:nvPr/>
        </p:nvSpPr>
        <p:spPr>
          <a:xfrm>
            <a:off x="7621143" y="0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D8982F97-2479-6D1B-B7A0-953536834A38}"/>
              </a:ext>
            </a:extLst>
          </p:cNvPr>
          <p:cNvSpPr/>
          <p:nvPr/>
        </p:nvSpPr>
        <p:spPr>
          <a:xfrm>
            <a:off x="7621143" y="4571746"/>
            <a:ext cx="2286024" cy="1143012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2D793A6-2CFD-8B8D-9624-10E6E7FB2A1D}"/>
              </a:ext>
            </a:extLst>
          </p:cNvPr>
          <p:cNvSpPr/>
          <p:nvPr/>
        </p:nvSpPr>
        <p:spPr>
          <a:xfrm>
            <a:off x="9907168" y="1142451"/>
            <a:ext cx="2286025" cy="1143015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CC6DF8-10D5-107D-4D76-E2F385D50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8000"/>
            <a:ext cx="914400" cy="485775"/>
          </a:xfrm>
          <a:prstGeom prst="rect">
            <a:avLst/>
          </a:prstGeom>
        </p:spPr>
      </p:pic>
      <p:sp>
        <p:nvSpPr>
          <p:cNvPr id="2" name="Picture Placeholder 342">
            <a:extLst>
              <a:ext uri="{FF2B5EF4-FFF2-40B4-BE49-F238E27FC236}">
                <a16:creationId xmlns:a16="http://schemas.microsoft.com/office/drawing/2014/main" id="{82DA0CE5-4C38-A013-901C-FB99DB1B1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7B48C2-E188-B2EB-7A42-59DE727DD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ijdelijke aanduiding voor tekst 26">
            <a:extLst>
              <a:ext uri="{FF2B5EF4-FFF2-40B4-BE49-F238E27FC236}">
                <a16:creationId xmlns:a16="http://schemas.microsoft.com/office/drawing/2014/main" id="{8756094A-B02C-E5C7-59A4-7F504D59D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AD12AD0-8108-1393-BC16-265984DF97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/>
              <a:t>Name</a:t>
            </a:r>
            <a:endParaRPr lang="en-B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98F02-C1F0-0EA5-9258-075410C76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085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34CE09-B55D-55FB-8D4D-D437CC047A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164" y="0"/>
            <a:ext cx="5780865" cy="6858000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56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2BD40-8862-2BF5-57C7-5DD0CD67407D}"/>
              </a:ext>
            </a:extLst>
          </p:cNvPr>
          <p:cNvSpPr/>
          <p:nvPr userDrawn="1"/>
        </p:nvSpPr>
        <p:spPr>
          <a:xfrm>
            <a:off x="0" y="0"/>
            <a:ext cx="5775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296F21-DE6D-2C73-089E-A813135E5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1" y="6421126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37D8072-9EE3-917B-7F33-372174E2B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6" cy="4857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35E4C5-AED2-E9A8-7D65-14800B632E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7" y="2299097"/>
            <a:ext cx="5491121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CF1C14-D13B-9574-C8BD-CA3AF6086669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rgbClr val="617F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2FA6B88-2EA8-B1CD-1B6F-84AFBEAAB3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A0560F-A4B9-6D60-DA89-678D8AA3B9FC}"/>
              </a:ext>
            </a:extLst>
          </p:cNvPr>
          <p:cNvGrpSpPr/>
          <p:nvPr userDrawn="1"/>
        </p:nvGrpSpPr>
        <p:grpSpPr>
          <a:xfrm>
            <a:off x="6505909" y="9229"/>
            <a:ext cx="5688622" cy="6861839"/>
            <a:chOff x="6476020" y="-8"/>
            <a:chExt cx="5718513" cy="6897894"/>
          </a:xfrm>
        </p:grpSpPr>
        <p:sp>
          <p:nvSpPr>
            <p:cNvPr id="13" name="Vrije vorm: vorm 9">
              <a:extLst>
                <a:ext uri="{FF2B5EF4-FFF2-40B4-BE49-F238E27FC236}">
                  <a16:creationId xmlns:a16="http://schemas.microsoft.com/office/drawing/2014/main" id="{9D7D31D0-E3AC-9AED-7DFC-600F0A869084}"/>
                </a:ext>
              </a:extLst>
            </p:cNvPr>
            <p:cNvSpPr/>
            <p:nvPr userDrawn="1"/>
          </p:nvSpPr>
          <p:spPr>
            <a:xfrm flipH="1">
              <a:off x="6476020" y="4608573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18">
              <a:extLst>
                <a:ext uri="{FF2B5EF4-FFF2-40B4-BE49-F238E27FC236}">
                  <a16:creationId xmlns:a16="http://schemas.microsoft.com/office/drawing/2014/main" id="{F5FCDA4F-39E8-1B34-6039-23A6929D29CF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1">
              <a:extLst>
                <a:ext uri="{FF2B5EF4-FFF2-40B4-BE49-F238E27FC236}">
                  <a16:creationId xmlns:a16="http://schemas.microsoft.com/office/drawing/2014/main" id="{BBDB3D9B-C250-7032-0ACC-7C5B8B0FAD88}"/>
                </a:ext>
              </a:extLst>
            </p:cNvPr>
            <p:cNvSpPr/>
            <p:nvPr/>
          </p:nvSpPr>
          <p:spPr>
            <a:xfrm>
              <a:off x="8765334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Vrije vorm: vorm 16">
              <a:extLst>
                <a:ext uri="{FF2B5EF4-FFF2-40B4-BE49-F238E27FC236}">
                  <a16:creationId xmlns:a16="http://schemas.microsoft.com/office/drawing/2014/main" id="{F7A11193-8342-CC7D-4893-9DA72119E1F8}"/>
                </a:ext>
              </a:extLst>
            </p:cNvPr>
            <p:cNvSpPr/>
            <p:nvPr userDrawn="1"/>
          </p:nvSpPr>
          <p:spPr>
            <a:xfrm rot="18900000" flipH="1">
              <a:off x="7939042" y="32544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7">
              <a:extLst>
                <a:ext uri="{FF2B5EF4-FFF2-40B4-BE49-F238E27FC236}">
                  <a16:creationId xmlns:a16="http://schemas.microsoft.com/office/drawing/2014/main" id="{A3F6D955-1692-3320-C7CD-A1960CC43330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20" name="Vrije vorm: vorm 18">
              <a:extLst>
                <a:ext uri="{FF2B5EF4-FFF2-40B4-BE49-F238E27FC236}">
                  <a16:creationId xmlns:a16="http://schemas.microsoft.com/office/drawing/2014/main" id="{23AF75C3-7660-CDC9-64BF-2397504B838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94260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fu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9DE4-34A8-6015-30D9-04F6F47C0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4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AE88-3FEC-89FE-0362-66D96E3C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62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FC3B-9EC7-1340-524C-DF707D0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3CE-2897-9F64-A5C3-02628C0464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rgbClr val="FFFFFF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5354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D526F1-EF5F-C379-28A4-1F3EFEFE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575569-F224-9A43-172D-0BE738F351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923B97E-728A-EA5A-6DBA-70537DEB04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34" y="0"/>
            <a:ext cx="5780865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1685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3648548-5641-5B2A-5101-3E3091B69A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164" y="0"/>
            <a:ext cx="5780865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96D5B0-A0D8-8702-A825-BF683D4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622AC-9F46-7666-8A37-571374A59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3097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96D5B0-A0D8-8702-A825-BF683D4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622AC-9F46-7666-8A37-571374A59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7A5706-976A-D89B-951F-6A97BA5FAEF2}"/>
              </a:ext>
            </a:extLst>
          </p:cNvPr>
          <p:cNvSpPr/>
          <p:nvPr userDrawn="1"/>
        </p:nvSpPr>
        <p:spPr>
          <a:xfrm>
            <a:off x="0" y="0"/>
            <a:ext cx="5775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673E151-F661-602B-4DB9-9213B6E4C2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15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fu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884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52EB2AD-0448-9FA2-2FA3-F449EC1693EF}"/>
              </a:ext>
            </a:extLst>
          </p:cNvPr>
          <p:cNvSpPr/>
          <p:nvPr/>
        </p:nvSpPr>
        <p:spPr>
          <a:xfrm rot="13500000">
            <a:off x="7955931" y="3763779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C85976D-EE45-AE2D-287E-345B5F157F96}"/>
              </a:ext>
            </a:extLst>
          </p:cNvPr>
          <p:cNvSpPr/>
          <p:nvPr/>
        </p:nvSpPr>
        <p:spPr>
          <a:xfrm>
            <a:off x="7621148" y="2286742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68398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CB21A53-6FB1-525B-E4F0-F59E8EDA975E}"/>
              </a:ext>
            </a:extLst>
          </p:cNvPr>
          <p:cNvSpPr/>
          <p:nvPr/>
        </p:nvSpPr>
        <p:spPr>
          <a:xfrm>
            <a:off x="7621148" y="0"/>
            <a:ext cx="2286025" cy="2286025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835CE72-ED67-FFB3-4AF2-B219E802D267}"/>
              </a:ext>
            </a:extLst>
          </p:cNvPr>
          <p:cNvSpPr/>
          <p:nvPr/>
        </p:nvSpPr>
        <p:spPr>
          <a:xfrm>
            <a:off x="9907174" y="4571739"/>
            <a:ext cx="2286025" cy="1143013"/>
          </a:xfrm>
          <a:custGeom>
            <a:avLst/>
            <a:gdLst>
              <a:gd name="connsiteX0" fmla="*/ 2286026 w 2286025"/>
              <a:gd name="connsiteY0" fmla="*/ 1143012 h 1143013"/>
              <a:gd name="connsiteX1" fmla="*/ 0 w 2286025"/>
              <a:gd name="connsiteY1" fmla="*/ 1143014 h 1143013"/>
              <a:gd name="connsiteX2" fmla="*/ 1143012 w 2286025"/>
              <a:gd name="connsiteY2" fmla="*/ 0 h 1143013"/>
              <a:gd name="connsiteX3" fmla="*/ 2286026 w 2286025"/>
              <a:gd name="connsiteY3" fmla="*/ 114301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2"/>
                </a:moveTo>
                <a:lnTo>
                  <a:pt x="0" y="1143014"/>
                </a:lnTo>
                <a:cubicBezTo>
                  <a:pt x="-1" y="511785"/>
                  <a:pt x="511783" y="0"/>
                  <a:pt x="1143012" y="0"/>
                </a:cubicBezTo>
                <a:cubicBezTo>
                  <a:pt x="1774241" y="0"/>
                  <a:pt x="2286026" y="511783"/>
                  <a:pt x="2286026" y="1143012"/>
                </a:cubicBez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0FB8D35-F14F-4A1B-A129-BCD790B43475}"/>
              </a:ext>
            </a:extLst>
          </p:cNvPr>
          <p:cNvSpPr/>
          <p:nvPr/>
        </p:nvSpPr>
        <p:spPr>
          <a:xfrm>
            <a:off x="9907174" y="1142451"/>
            <a:ext cx="2286025" cy="1143013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DC9D5A06-4B5F-5150-061F-8455585C64F0}"/>
              </a:ext>
            </a:extLst>
          </p:cNvPr>
          <p:cNvSpPr/>
          <p:nvPr/>
        </p:nvSpPr>
        <p:spPr>
          <a:xfrm>
            <a:off x="9907168" y="2285706"/>
            <a:ext cx="2286036" cy="2286039"/>
          </a:xfrm>
          <a:custGeom>
            <a:avLst/>
            <a:gdLst>
              <a:gd name="connsiteX0" fmla="*/ 2286033 w 2286036"/>
              <a:gd name="connsiteY0" fmla="*/ 0 h 2286039"/>
              <a:gd name="connsiteX1" fmla="*/ 2286037 w 2286036"/>
              <a:gd name="connsiteY1" fmla="*/ 2286036 h 2286039"/>
              <a:gd name="connsiteX2" fmla="*/ 0 w 2286036"/>
              <a:gd name="connsiteY2" fmla="*/ 2286039 h 2286039"/>
              <a:gd name="connsiteX3" fmla="*/ 2286033 w 2286036"/>
              <a:gd name="connsiteY3" fmla="*/ 0 h 228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6" h="2286039">
                <a:moveTo>
                  <a:pt x="2286033" y="0"/>
                </a:moveTo>
                <a:lnTo>
                  <a:pt x="2286037" y="2286036"/>
                </a:lnTo>
                <a:lnTo>
                  <a:pt x="0" y="2286039"/>
                </a:lnTo>
                <a:lnTo>
                  <a:pt x="2286033" y="0"/>
                </a:ln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28156B-733A-E015-B005-B2352FABC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1884"/>
            <a:ext cx="914400" cy="485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769654-84DF-F3A4-AA96-CF3AB34A9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ijdelijke aanduiding voor tekst 26">
            <a:extLst>
              <a:ext uri="{FF2B5EF4-FFF2-40B4-BE49-F238E27FC236}">
                <a16:creationId xmlns:a16="http://schemas.microsoft.com/office/drawing/2014/main" id="{B0AC4634-2567-5C02-64AA-03E99D2757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4F83EB-068C-DEF0-6261-68679FF0E8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Name</a:t>
            </a:r>
            <a:endParaRPr lang="en-BE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2FC02C50-EA58-B185-F07D-13121035B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D1E4F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 dirty="0"/>
          </a:p>
        </p:txBody>
      </p:sp>
      <p:sp>
        <p:nvSpPr>
          <p:cNvPr id="11" name="Picture Placeholder 342">
            <a:extLst>
              <a:ext uri="{FF2B5EF4-FFF2-40B4-BE49-F238E27FC236}">
                <a16:creationId xmlns:a16="http://schemas.microsoft.com/office/drawing/2014/main" id="{1C69DBB6-CB01-17DC-A53A-3AD090FDE7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268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fu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9DE4-34A8-6015-30D9-04F6F47C0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9840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ep 39">
            <a:extLst>
              <a:ext uri="{FF2B5EF4-FFF2-40B4-BE49-F238E27FC236}">
                <a16:creationId xmlns:a16="http://schemas.microsoft.com/office/drawing/2014/main" id="{CEECD2BF-9A47-1D71-56C2-A9741D6E7672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52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66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end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92E722-A1F2-E192-63DB-1754A87E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EEB7A8C9-A0CF-CA2C-72EC-3DAFC8609B0F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99869FA-D253-8BB4-38AA-1B852323535C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C35772DD-53DE-CFEB-1FAC-4D509FC0FA36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EBF7AA89-4192-DE80-15A1-6176A69496A6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CA819EA-8739-A14D-2D18-5C32F4FF0FED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F369B62F-76FA-B585-4EB8-4F2B669BB002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E54444B7-1442-E4D6-0F66-19D1AF25DD78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B9542184-1726-825C-0E63-9970ACBF8780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338163DE-406C-D74C-77C8-EB0938CE5415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D4AA38CC-0CF1-283A-A334-0A47D8A86A74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9" name="Vrije vorm: vorm 38">
              <a:extLst>
                <a:ext uri="{FF2B5EF4-FFF2-40B4-BE49-F238E27FC236}">
                  <a16:creationId xmlns:a16="http://schemas.microsoft.com/office/drawing/2014/main" id="{A9CE4EB0-A0FC-4DF3-14C1-33C6C336355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5721DBB0-BD72-473D-5AEA-59403DC4F6B8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04672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en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D344F64-DFA3-C8F2-98AA-971E78FA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9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03BE2AEF-851A-5CD3-F0D8-384DEFC40B29}"/>
              </a:ext>
            </a:extLst>
          </p:cNvPr>
          <p:cNvGrpSpPr/>
          <p:nvPr userDrawn="1"/>
        </p:nvGrpSpPr>
        <p:grpSpPr>
          <a:xfrm>
            <a:off x="7727993" y="852615"/>
            <a:ext cx="1157989" cy="1157751"/>
            <a:chOff x="6246746" y="852615"/>
            <a:chExt cx="1157989" cy="115775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70A9F6-178A-6C40-AAE5-A0127F8A31B1}"/>
                </a:ext>
              </a:extLst>
            </p:cNvPr>
            <p:cNvSpPr/>
            <p:nvPr/>
          </p:nvSpPr>
          <p:spPr>
            <a:xfrm>
              <a:off x="6246984" y="852615"/>
              <a:ext cx="1157751" cy="1157751"/>
            </a:xfrm>
            <a:prstGeom prst="rect">
              <a:avLst/>
            </a:prstGeom>
            <a:solidFill>
              <a:srgbClr val="E82E4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69B011D-1DEE-E404-69B6-5C75F07D3FD4}"/>
                </a:ext>
              </a:extLst>
            </p:cNvPr>
            <p:cNvSpPr txBox="1"/>
            <p:nvPr/>
          </p:nvSpPr>
          <p:spPr>
            <a:xfrm>
              <a:off x="6246746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Cherry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E83050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232, 48, 80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6A635A-AB98-F359-EA06-A2380BC0242E}"/>
              </a:ext>
            </a:extLst>
          </p:cNvPr>
          <p:cNvGrpSpPr/>
          <p:nvPr userDrawn="1"/>
        </p:nvGrpSpPr>
        <p:grpSpPr>
          <a:xfrm>
            <a:off x="10675254" y="852615"/>
            <a:ext cx="1157752" cy="1157751"/>
            <a:chOff x="7724864" y="852615"/>
            <a:chExt cx="1157752" cy="1157751"/>
          </a:xfrm>
          <a:solidFill>
            <a:srgbClr val="FBB60C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AD41EB8-BB22-9019-2DCB-E7053829C9D6}"/>
                </a:ext>
              </a:extLst>
            </p:cNvPr>
            <p:cNvSpPr/>
            <p:nvPr/>
          </p:nvSpPr>
          <p:spPr>
            <a:xfrm>
              <a:off x="772486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4C0BA3-E1D1-F65F-323E-E2D6C8EA0E22}"/>
                </a:ext>
              </a:extLst>
            </p:cNvPr>
            <p:cNvSpPr txBox="1"/>
            <p:nvPr/>
          </p:nvSpPr>
          <p:spPr>
            <a:xfrm>
              <a:off x="7724864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Yellow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F9B418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249, 180, 24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EE28DA9-FFD3-5316-B8C4-D36BC8A98B8B}"/>
              </a:ext>
            </a:extLst>
          </p:cNvPr>
          <p:cNvGrpSpPr/>
          <p:nvPr userDrawn="1"/>
        </p:nvGrpSpPr>
        <p:grpSpPr>
          <a:xfrm>
            <a:off x="9183274" y="852615"/>
            <a:ext cx="1166884" cy="1157751"/>
            <a:chOff x="9193612" y="852615"/>
            <a:chExt cx="1166884" cy="1157751"/>
          </a:xfrm>
          <a:solidFill>
            <a:srgbClr val="00A042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79EC7CD-6613-125B-C862-21D21C87A887}"/>
                </a:ext>
              </a:extLst>
            </p:cNvPr>
            <p:cNvSpPr/>
            <p:nvPr/>
          </p:nvSpPr>
          <p:spPr>
            <a:xfrm>
              <a:off x="920274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69E9D-9166-F09A-AD4D-1DF929FCBAA5}"/>
                </a:ext>
              </a:extLst>
            </p:cNvPr>
            <p:cNvSpPr txBox="1"/>
            <p:nvPr/>
          </p:nvSpPr>
          <p:spPr>
            <a:xfrm>
              <a:off x="9193612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Green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00A14A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0, 161, 74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DC910A6-D2E5-6526-DF78-89680E712716}"/>
              </a:ext>
            </a:extLst>
          </p:cNvPr>
          <p:cNvGrpSpPr/>
          <p:nvPr userDrawn="1"/>
        </p:nvGrpSpPr>
        <p:grpSpPr>
          <a:xfrm>
            <a:off x="6240609" y="852615"/>
            <a:ext cx="1180805" cy="1157751"/>
            <a:chOff x="10657810" y="852615"/>
            <a:chExt cx="1180805" cy="115775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4B9CE7-3F0A-81EA-6575-92A32D3C5360}"/>
                </a:ext>
              </a:extLst>
            </p:cNvPr>
            <p:cNvSpPr/>
            <p:nvPr/>
          </p:nvSpPr>
          <p:spPr>
            <a:xfrm>
              <a:off x="10680864" y="852615"/>
              <a:ext cx="1157751" cy="1157751"/>
            </a:xfrm>
            <a:prstGeom prst="rect">
              <a:avLst/>
            </a:prstGeom>
            <a:solidFill>
              <a:srgbClr val="123F9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370FBF5-3D21-CCF2-0900-68911790F7B3}"/>
                </a:ext>
              </a:extLst>
            </p:cNvPr>
            <p:cNvSpPr txBox="1"/>
            <p:nvPr/>
          </p:nvSpPr>
          <p:spPr>
            <a:xfrm>
              <a:off x="10657810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1F448F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31, 68, 143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7A4AD49-940C-1CE8-4A79-3ED82C54DD37}"/>
              </a:ext>
            </a:extLst>
          </p:cNvPr>
          <p:cNvGrpSpPr/>
          <p:nvPr userDrawn="1"/>
        </p:nvGrpSpPr>
        <p:grpSpPr>
          <a:xfrm>
            <a:off x="7727993" y="2290431"/>
            <a:ext cx="1157989" cy="1157751"/>
            <a:chOff x="6246746" y="2290431"/>
            <a:chExt cx="1157989" cy="115775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C1F798C-CDEA-7805-0D73-0390355E879D}"/>
                </a:ext>
              </a:extLst>
            </p:cNvPr>
            <p:cNvSpPr/>
            <p:nvPr/>
          </p:nvSpPr>
          <p:spPr>
            <a:xfrm>
              <a:off x="6246984" y="2290431"/>
              <a:ext cx="1157751" cy="1157751"/>
            </a:xfrm>
            <a:prstGeom prst="rect">
              <a:avLst/>
            </a:prstGeom>
            <a:solidFill>
              <a:srgbClr val="EC4D6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93154A9-0542-45AA-A58F-4F9D60D9556D}"/>
                </a:ext>
              </a:extLst>
            </p:cNvPr>
            <p:cNvSpPr txBox="1"/>
            <p:nvPr/>
          </p:nvSpPr>
          <p:spPr>
            <a:xfrm>
              <a:off x="6246746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EC4D6A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77, 106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DD5F8A-9650-3E67-03E9-A44A8D246515}"/>
              </a:ext>
            </a:extLst>
          </p:cNvPr>
          <p:cNvGrpSpPr/>
          <p:nvPr userDrawn="1"/>
        </p:nvGrpSpPr>
        <p:grpSpPr>
          <a:xfrm>
            <a:off x="10675254" y="2290431"/>
            <a:ext cx="1157752" cy="1157751"/>
            <a:chOff x="7724864" y="2290431"/>
            <a:chExt cx="1157752" cy="115775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35E3A8B-32E8-80FF-2BCE-7C0B28E93AE6}"/>
                </a:ext>
              </a:extLst>
            </p:cNvPr>
            <p:cNvSpPr/>
            <p:nvPr/>
          </p:nvSpPr>
          <p:spPr>
            <a:xfrm>
              <a:off x="7724865" y="2290431"/>
              <a:ext cx="1157751" cy="1157751"/>
            </a:xfrm>
            <a:prstGeom prst="rect">
              <a:avLst/>
            </a:prstGeom>
            <a:solidFill>
              <a:srgbClr val="FCC847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6984E9C-5CF9-5204-862A-063B101D67CF}"/>
                </a:ext>
              </a:extLst>
            </p:cNvPr>
            <p:cNvSpPr txBox="1"/>
            <p:nvPr/>
          </p:nvSpPr>
          <p:spPr>
            <a:xfrm>
              <a:off x="7724864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FCC747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252, 199, 71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70E26A-C809-3B16-2B18-6695D0019F48}"/>
              </a:ext>
            </a:extLst>
          </p:cNvPr>
          <p:cNvGrpSpPr/>
          <p:nvPr userDrawn="1"/>
        </p:nvGrpSpPr>
        <p:grpSpPr>
          <a:xfrm>
            <a:off x="9183274" y="2290431"/>
            <a:ext cx="1166884" cy="1157751"/>
            <a:chOff x="9193612" y="2290431"/>
            <a:chExt cx="1166884" cy="115775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A43E915-8824-1770-C539-C04DE445F3FB}"/>
                </a:ext>
              </a:extLst>
            </p:cNvPr>
            <p:cNvSpPr/>
            <p:nvPr/>
          </p:nvSpPr>
          <p:spPr>
            <a:xfrm>
              <a:off x="9202745" y="2290431"/>
              <a:ext cx="1157751" cy="1157751"/>
            </a:xfrm>
            <a:prstGeom prst="rect">
              <a:avLst/>
            </a:prstGeom>
            <a:solidFill>
              <a:srgbClr val="24AF5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452372A-4EEA-80F2-56A1-C8111D1F1F63}"/>
                </a:ext>
              </a:extLst>
            </p:cNvPr>
            <p:cNvSpPr txBox="1"/>
            <p:nvPr/>
          </p:nvSpPr>
          <p:spPr>
            <a:xfrm>
              <a:off x="9193612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1AAF5E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26, 175, 94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3938410-BDC1-E842-2088-B9E908CD5E48}"/>
              </a:ext>
            </a:extLst>
          </p:cNvPr>
          <p:cNvGrpSpPr/>
          <p:nvPr userDrawn="1"/>
        </p:nvGrpSpPr>
        <p:grpSpPr>
          <a:xfrm>
            <a:off x="6240609" y="2290431"/>
            <a:ext cx="1180805" cy="1157751"/>
            <a:chOff x="10657810" y="2290431"/>
            <a:chExt cx="1180805" cy="115775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804E110-8C8A-F5CC-0126-00AA6436A625}"/>
                </a:ext>
              </a:extLst>
            </p:cNvPr>
            <p:cNvSpPr/>
            <p:nvPr/>
          </p:nvSpPr>
          <p:spPr>
            <a:xfrm>
              <a:off x="10680864" y="2290431"/>
              <a:ext cx="1157751" cy="1157751"/>
            </a:xfrm>
            <a:prstGeom prst="rect">
              <a:avLst/>
            </a:prstGeom>
            <a:solidFill>
              <a:srgbClr val="295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AFEC10C-8651-8819-CDB9-4534B70B6824}"/>
                </a:ext>
              </a:extLst>
            </p:cNvPr>
            <p:cNvSpPr txBox="1"/>
            <p:nvPr/>
          </p:nvSpPr>
          <p:spPr>
            <a:xfrm>
              <a:off x="10657810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24539F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36, 83, 159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009F3D-7D88-8AC0-1F3B-FB1B83D7B84E}"/>
              </a:ext>
            </a:extLst>
          </p:cNvPr>
          <p:cNvGrpSpPr/>
          <p:nvPr userDrawn="1"/>
        </p:nvGrpSpPr>
        <p:grpSpPr>
          <a:xfrm>
            <a:off x="7727993" y="3728247"/>
            <a:ext cx="1157989" cy="1157751"/>
            <a:chOff x="6246746" y="3728247"/>
            <a:chExt cx="1157989" cy="1157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8608CD-CD48-4981-82AF-6E3EC6A7B226}"/>
                </a:ext>
              </a:extLst>
            </p:cNvPr>
            <p:cNvSpPr/>
            <p:nvPr/>
          </p:nvSpPr>
          <p:spPr>
            <a:xfrm>
              <a:off x="6246984" y="3728247"/>
              <a:ext cx="1157751" cy="1157751"/>
            </a:xfrm>
            <a:prstGeom prst="rect">
              <a:avLst/>
            </a:prstGeom>
            <a:solidFill>
              <a:srgbClr val="F6AAB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CFC2645-DC48-B2F6-D1F4-B9225B822761}"/>
                </a:ext>
              </a:extLst>
            </p:cNvPr>
            <p:cNvSpPr txBox="1"/>
            <p:nvPr/>
          </p:nvSpPr>
          <p:spPr>
            <a:xfrm>
              <a:off x="6246746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F6AAB9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246, 170, 185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3049C6E-01B4-8060-D48F-D1CBD3025DBD}"/>
              </a:ext>
            </a:extLst>
          </p:cNvPr>
          <p:cNvGrpSpPr/>
          <p:nvPr userDrawn="1"/>
        </p:nvGrpSpPr>
        <p:grpSpPr>
          <a:xfrm>
            <a:off x="10675254" y="3728247"/>
            <a:ext cx="1157752" cy="1157751"/>
            <a:chOff x="7724864" y="3728247"/>
            <a:chExt cx="1157752" cy="115775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4A9CA36-CEBD-419F-9812-7C42EB7EEF98}"/>
                </a:ext>
              </a:extLst>
            </p:cNvPr>
            <p:cNvSpPr/>
            <p:nvPr/>
          </p:nvSpPr>
          <p:spPr>
            <a:xfrm>
              <a:off x="7724865" y="3728247"/>
              <a:ext cx="1157751" cy="1157751"/>
            </a:xfrm>
            <a:prstGeom prst="rect">
              <a:avLst/>
            </a:prstGeom>
            <a:solidFill>
              <a:srgbClr val="FEE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8F0623-5C87-922A-FAD7-6772B982BDD7}"/>
                </a:ext>
              </a:extLst>
            </p:cNvPr>
            <p:cNvSpPr txBox="1"/>
            <p:nvPr/>
          </p:nvSpPr>
          <p:spPr>
            <a:xfrm>
              <a:off x="7724864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FCE39B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227, 155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E2E373A-6727-2E08-B8F3-4E59CEBAEE00}"/>
              </a:ext>
            </a:extLst>
          </p:cNvPr>
          <p:cNvGrpSpPr/>
          <p:nvPr userDrawn="1"/>
        </p:nvGrpSpPr>
        <p:grpSpPr>
          <a:xfrm>
            <a:off x="9183274" y="3728247"/>
            <a:ext cx="1166884" cy="1157751"/>
            <a:chOff x="9193612" y="3728247"/>
            <a:chExt cx="1166884" cy="115775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7908CCF-3634-5E7C-E71E-66D89FE904FD}"/>
                </a:ext>
              </a:extLst>
            </p:cNvPr>
            <p:cNvSpPr/>
            <p:nvPr/>
          </p:nvSpPr>
          <p:spPr>
            <a:xfrm>
              <a:off x="9202745" y="3728247"/>
              <a:ext cx="1157751" cy="1157751"/>
            </a:xfrm>
            <a:prstGeom prst="rect">
              <a:avLst/>
            </a:prstGeom>
            <a:solidFill>
              <a:srgbClr val="9AD9B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85EC48-9AA9-4CBF-A780-980B25308F32}"/>
                </a:ext>
              </a:extLst>
            </p:cNvPr>
            <p:cNvSpPr txBox="1"/>
            <p:nvPr/>
          </p:nvSpPr>
          <p:spPr>
            <a:xfrm>
              <a:off x="9193612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9BD3B3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155, 211, 179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869230E-2142-F51D-0FD0-64A78B69E64B}"/>
              </a:ext>
            </a:extLst>
          </p:cNvPr>
          <p:cNvGrpSpPr/>
          <p:nvPr userDrawn="1"/>
        </p:nvGrpSpPr>
        <p:grpSpPr>
          <a:xfrm>
            <a:off x="6240609" y="3728247"/>
            <a:ext cx="1180805" cy="1157751"/>
            <a:chOff x="10657810" y="3728247"/>
            <a:chExt cx="1180805" cy="1157751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1B82D66-E377-EBDA-E8B9-F5C832CD7F6B}"/>
                </a:ext>
              </a:extLst>
            </p:cNvPr>
            <p:cNvSpPr/>
            <p:nvPr/>
          </p:nvSpPr>
          <p:spPr>
            <a:xfrm>
              <a:off x="10680864" y="3728247"/>
              <a:ext cx="1157751" cy="1157751"/>
            </a:xfrm>
            <a:prstGeom prst="rect">
              <a:avLst/>
            </a:prstGeom>
            <a:solidFill>
              <a:srgbClr val="A0B2D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CBB728-3951-5C1C-62F5-26C1AE97F0C0}"/>
                </a:ext>
              </a:extLst>
            </p:cNvPr>
            <p:cNvSpPr txBox="1"/>
            <p:nvPr/>
          </p:nvSpPr>
          <p:spPr>
            <a:xfrm>
              <a:off x="10657810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A1B2D5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161, 178, 213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3DB28C-ABC4-2C05-2DAE-6A29628DFCC3}"/>
              </a:ext>
            </a:extLst>
          </p:cNvPr>
          <p:cNvGrpSpPr/>
          <p:nvPr userDrawn="1"/>
        </p:nvGrpSpPr>
        <p:grpSpPr>
          <a:xfrm>
            <a:off x="7727993" y="5166063"/>
            <a:ext cx="1157989" cy="1157751"/>
            <a:chOff x="6246746" y="5166063"/>
            <a:chExt cx="1157989" cy="115775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B0CDA3E-5E9E-055D-CAC4-8B4ED630879B}"/>
                </a:ext>
              </a:extLst>
            </p:cNvPr>
            <p:cNvSpPr/>
            <p:nvPr/>
          </p:nvSpPr>
          <p:spPr>
            <a:xfrm>
              <a:off x="6246984" y="5166063"/>
              <a:ext cx="1157751" cy="1157751"/>
            </a:xfrm>
            <a:prstGeom prst="rect">
              <a:avLst/>
            </a:prstGeom>
            <a:solidFill>
              <a:srgbClr val="FDE3E6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33C72BC-C7BF-6DC4-74A6-01E3A6C05957}"/>
                </a:ext>
              </a:extLst>
            </p:cNvPr>
            <p:cNvSpPr txBox="1"/>
            <p:nvPr/>
          </p:nvSpPr>
          <p:spPr>
            <a:xfrm>
              <a:off x="6246746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FCE3E6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252, 227, 230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DB6025-8834-49DA-097D-5ED53D43A56E}"/>
              </a:ext>
            </a:extLst>
          </p:cNvPr>
          <p:cNvGrpSpPr/>
          <p:nvPr userDrawn="1"/>
        </p:nvGrpSpPr>
        <p:grpSpPr>
          <a:xfrm>
            <a:off x="10675254" y="5166063"/>
            <a:ext cx="1157752" cy="1157751"/>
            <a:chOff x="7724864" y="5166063"/>
            <a:chExt cx="1157752" cy="115775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187A1F1-6851-A6A0-B99F-B743F3DDB93E}"/>
                </a:ext>
              </a:extLst>
            </p:cNvPr>
            <p:cNvSpPr/>
            <p:nvPr/>
          </p:nvSpPr>
          <p:spPr>
            <a:xfrm>
              <a:off x="7724865" y="5166063"/>
              <a:ext cx="1157751" cy="1157751"/>
            </a:xfrm>
            <a:prstGeom prst="rect">
              <a:avLst/>
            </a:prstGeom>
            <a:solidFill>
              <a:srgbClr val="FEF4C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54B9D6B-3130-FC8F-1CA0-995392C9BEDE}"/>
                </a:ext>
              </a:extLst>
            </p:cNvPr>
            <p:cNvSpPr txBox="1"/>
            <p:nvPr/>
          </p:nvSpPr>
          <p:spPr>
            <a:xfrm>
              <a:off x="7724864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FEF4CF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244, 207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1DFDE82-8AC3-129D-9AD2-786B5D303298}"/>
              </a:ext>
            </a:extLst>
          </p:cNvPr>
          <p:cNvGrpSpPr/>
          <p:nvPr userDrawn="1"/>
        </p:nvGrpSpPr>
        <p:grpSpPr>
          <a:xfrm>
            <a:off x="9183274" y="5166063"/>
            <a:ext cx="1166884" cy="1157751"/>
            <a:chOff x="9193612" y="5166063"/>
            <a:chExt cx="1166884" cy="115775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BCC0CEC-82BC-8865-EAF3-4F5C0B8B2D80}"/>
                </a:ext>
              </a:extLst>
            </p:cNvPr>
            <p:cNvSpPr/>
            <p:nvPr/>
          </p:nvSpPr>
          <p:spPr>
            <a:xfrm>
              <a:off x="9202745" y="5166063"/>
              <a:ext cx="1157751" cy="1157751"/>
            </a:xfrm>
            <a:prstGeom prst="rect">
              <a:avLst/>
            </a:prstGeom>
            <a:solidFill>
              <a:srgbClr val="D2EFD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E3C415-5EFB-9DC5-8CEB-21D7C9034C30}"/>
                </a:ext>
              </a:extLst>
            </p:cNvPr>
            <p:cNvSpPr txBox="1"/>
            <p:nvPr/>
          </p:nvSpPr>
          <p:spPr>
            <a:xfrm>
              <a:off x="9193612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D1EAD9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209, 234, 217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1C63C23-5AA2-310A-D204-F2CB361979F9}"/>
              </a:ext>
            </a:extLst>
          </p:cNvPr>
          <p:cNvGrpSpPr/>
          <p:nvPr userDrawn="1"/>
        </p:nvGrpSpPr>
        <p:grpSpPr>
          <a:xfrm>
            <a:off x="6240609" y="5166063"/>
            <a:ext cx="1180805" cy="1157751"/>
            <a:chOff x="10657810" y="5166063"/>
            <a:chExt cx="1180805" cy="115775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04BC2A1-D5F2-F6FB-86E9-6EDB478030EA}"/>
                </a:ext>
              </a:extLst>
            </p:cNvPr>
            <p:cNvSpPr/>
            <p:nvPr/>
          </p:nvSpPr>
          <p:spPr>
            <a:xfrm>
              <a:off x="10680864" y="5166063"/>
              <a:ext cx="1157751" cy="1157751"/>
            </a:xfrm>
            <a:prstGeom prst="rect">
              <a:avLst/>
            </a:prstGeom>
            <a:solidFill>
              <a:srgbClr val="D4DCE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9CA65C7-2085-FBBA-8AF6-F6240BCCF342}"/>
                </a:ext>
              </a:extLst>
            </p:cNvPr>
            <p:cNvSpPr txBox="1"/>
            <p:nvPr/>
          </p:nvSpPr>
          <p:spPr>
            <a:xfrm>
              <a:off x="10657810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D5DBEC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213, 219, 236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8BE84A4-5356-F112-1276-A189ABCDFF1F}"/>
              </a:ext>
            </a:extLst>
          </p:cNvPr>
          <p:cNvGrpSpPr/>
          <p:nvPr userDrawn="1"/>
        </p:nvGrpSpPr>
        <p:grpSpPr>
          <a:xfrm>
            <a:off x="1836087" y="853399"/>
            <a:ext cx="1157751" cy="1157586"/>
            <a:chOff x="376439" y="853399"/>
            <a:chExt cx="1157751" cy="1157586"/>
          </a:xfrm>
          <a:solidFill>
            <a:srgbClr val="ED631C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CA3E6DD-C25E-5425-FE61-EBCD7F2C2CCA}"/>
                </a:ext>
              </a:extLst>
            </p:cNvPr>
            <p:cNvSpPr/>
            <p:nvPr/>
          </p:nvSpPr>
          <p:spPr>
            <a:xfrm>
              <a:off x="376439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2526494-F7B5-DB10-576E-A926A6DB464B}"/>
                </a:ext>
              </a:extLst>
            </p:cNvPr>
            <p:cNvSpPr txBox="1"/>
            <p:nvPr/>
          </p:nvSpPr>
          <p:spPr>
            <a:xfrm>
              <a:off x="376439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Orange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EC6523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101, 35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FB0C566-C72E-E547-F3EC-7593458834E5}"/>
              </a:ext>
            </a:extLst>
          </p:cNvPr>
          <p:cNvGrpSpPr/>
          <p:nvPr userDrawn="1"/>
        </p:nvGrpSpPr>
        <p:grpSpPr>
          <a:xfrm>
            <a:off x="370600" y="853399"/>
            <a:ext cx="1171671" cy="1157586"/>
            <a:chOff x="1840637" y="853399"/>
            <a:chExt cx="1171671" cy="1157586"/>
          </a:xfrm>
          <a:solidFill>
            <a:srgbClr val="01A2A6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158118-CA67-7346-5541-45893722E9B6}"/>
                </a:ext>
              </a:extLst>
            </p:cNvPr>
            <p:cNvSpPr/>
            <p:nvPr/>
          </p:nvSpPr>
          <p:spPr>
            <a:xfrm>
              <a:off x="1840637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4E2B194-49B2-0E16-FEB7-A9090B505705}"/>
                </a:ext>
              </a:extLst>
            </p:cNvPr>
            <p:cNvSpPr txBox="1"/>
            <p:nvPr/>
          </p:nvSpPr>
          <p:spPr>
            <a:xfrm>
              <a:off x="1854557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Aqua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02A2A7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2, 162, 167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544D0E7-2034-C616-E0D2-968F4754DF2C}"/>
              </a:ext>
            </a:extLst>
          </p:cNvPr>
          <p:cNvGrpSpPr/>
          <p:nvPr userDrawn="1"/>
        </p:nvGrpSpPr>
        <p:grpSpPr>
          <a:xfrm>
            <a:off x="3304834" y="853399"/>
            <a:ext cx="1176222" cy="1157586"/>
            <a:chOff x="3304834" y="853399"/>
            <a:chExt cx="1176222" cy="115758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EBB3453-6E71-7237-4A8C-1CF311539BF9}"/>
                </a:ext>
              </a:extLst>
            </p:cNvPr>
            <p:cNvSpPr/>
            <p:nvPr/>
          </p:nvSpPr>
          <p:spPr>
            <a:xfrm>
              <a:off x="3304834" y="853399"/>
              <a:ext cx="1157585" cy="1157586"/>
            </a:xfrm>
            <a:prstGeom prst="rect">
              <a:avLst/>
            </a:prstGeom>
            <a:solidFill>
              <a:srgbClr val="68398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C5EA518-1EE0-15FF-2F3C-5B211954AB69}"/>
                </a:ext>
              </a:extLst>
            </p:cNvPr>
            <p:cNvSpPr txBox="1"/>
            <p:nvPr/>
          </p:nvSpPr>
          <p:spPr>
            <a:xfrm>
              <a:off x="3323305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Purple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693A91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105, 58, 145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6213278-3DD3-93F9-8010-A3BFC6B1133F}"/>
              </a:ext>
            </a:extLst>
          </p:cNvPr>
          <p:cNvGrpSpPr/>
          <p:nvPr userDrawn="1"/>
        </p:nvGrpSpPr>
        <p:grpSpPr>
          <a:xfrm>
            <a:off x="4769032" y="853399"/>
            <a:ext cx="1176222" cy="1157586"/>
            <a:chOff x="4769032" y="853399"/>
            <a:chExt cx="1176222" cy="115758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32ED0CB-4AE3-1661-7B0C-A74CE2F6DF3C}"/>
                </a:ext>
              </a:extLst>
            </p:cNvPr>
            <p:cNvSpPr/>
            <p:nvPr/>
          </p:nvSpPr>
          <p:spPr>
            <a:xfrm>
              <a:off x="4769032" y="853399"/>
              <a:ext cx="1157585" cy="1157586"/>
            </a:xfrm>
            <a:prstGeom prst="rect">
              <a:avLst/>
            </a:prstGeom>
            <a:solidFill>
              <a:srgbClr val="14274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F27954-9E14-C213-CCFC-68AC2BFBA64F}"/>
                </a:ext>
              </a:extLst>
            </p:cNvPr>
            <p:cNvSpPr txBox="1"/>
            <p:nvPr/>
          </p:nvSpPr>
          <p:spPr>
            <a:xfrm>
              <a:off x="4787503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Navy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14274C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20, 39, 76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690DB03-8432-6690-25C5-9FFFAA86A3E2}"/>
              </a:ext>
            </a:extLst>
          </p:cNvPr>
          <p:cNvGrpSpPr/>
          <p:nvPr userDrawn="1"/>
        </p:nvGrpSpPr>
        <p:grpSpPr>
          <a:xfrm>
            <a:off x="1836087" y="2291009"/>
            <a:ext cx="1157751" cy="1157586"/>
            <a:chOff x="376439" y="2291009"/>
            <a:chExt cx="1157751" cy="115758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EE2C4A-49E0-DD2E-8410-80F1BE1DCCAC}"/>
                </a:ext>
              </a:extLst>
            </p:cNvPr>
            <p:cNvSpPr/>
            <p:nvPr/>
          </p:nvSpPr>
          <p:spPr>
            <a:xfrm>
              <a:off x="376439" y="2291009"/>
              <a:ext cx="1157585" cy="1157586"/>
            </a:xfrm>
            <a:prstGeom prst="rect">
              <a:avLst/>
            </a:prstGeom>
            <a:solidFill>
              <a:srgbClr val="E9743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0D9642-3715-34AF-F018-A2492A410634}"/>
                </a:ext>
              </a:extLst>
            </p:cNvPr>
            <p:cNvSpPr txBox="1"/>
            <p:nvPr/>
          </p:nvSpPr>
          <p:spPr>
            <a:xfrm>
              <a:off x="376439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EF7739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239, 119, 57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F7E330F-BBAB-F949-B3ED-C5429A2E46EF}"/>
              </a:ext>
            </a:extLst>
          </p:cNvPr>
          <p:cNvGrpSpPr/>
          <p:nvPr userDrawn="1"/>
        </p:nvGrpSpPr>
        <p:grpSpPr>
          <a:xfrm>
            <a:off x="370600" y="2291009"/>
            <a:ext cx="1171671" cy="1157586"/>
            <a:chOff x="1840637" y="2291009"/>
            <a:chExt cx="1171671" cy="115758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7C1CA45-88AD-7B1E-EAE6-5AD992FEEB78}"/>
                </a:ext>
              </a:extLst>
            </p:cNvPr>
            <p:cNvSpPr/>
            <p:nvPr/>
          </p:nvSpPr>
          <p:spPr>
            <a:xfrm>
              <a:off x="1840637" y="2291009"/>
              <a:ext cx="1157585" cy="1157586"/>
            </a:xfrm>
            <a:prstGeom prst="rect">
              <a:avLst/>
            </a:prstGeom>
            <a:solidFill>
              <a:srgbClr val="31B5B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38D979B-FD0B-5D36-EA69-305796F87234}"/>
                </a:ext>
              </a:extLst>
            </p:cNvPr>
            <p:cNvSpPr txBox="1"/>
            <p:nvPr/>
          </p:nvSpPr>
          <p:spPr>
            <a:xfrm>
              <a:off x="1854557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29B3B8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41, 179, 184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990B448-1F0E-2C07-995D-48A5D3A38D8C}"/>
              </a:ext>
            </a:extLst>
          </p:cNvPr>
          <p:cNvGrpSpPr/>
          <p:nvPr userDrawn="1"/>
        </p:nvGrpSpPr>
        <p:grpSpPr>
          <a:xfrm>
            <a:off x="3304834" y="2291009"/>
            <a:ext cx="1176222" cy="1157586"/>
            <a:chOff x="3304834" y="2291009"/>
            <a:chExt cx="1176222" cy="115758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9BCE863-2EC9-F5D7-4061-23C9141B41BD}"/>
                </a:ext>
              </a:extLst>
            </p:cNvPr>
            <p:cNvSpPr/>
            <p:nvPr/>
          </p:nvSpPr>
          <p:spPr>
            <a:xfrm>
              <a:off x="3304834" y="2291009"/>
              <a:ext cx="1157585" cy="1157586"/>
            </a:xfrm>
            <a:prstGeom prst="rect">
              <a:avLst/>
            </a:prstGeom>
            <a:solidFill>
              <a:srgbClr val="784B9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4CB55E9-93D5-67D8-72BD-FDE40B121F5E}"/>
                </a:ext>
              </a:extLst>
            </p:cNvPr>
            <p:cNvSpPr txBox="1"/>
            <p:nvPr/>
          </p:nvSpPr>
          <p:spPr>
            <a:xfrm>
              <a:off x="3323305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784B9A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120, 75, 154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2765C52-3FE8-D4BE-1FBD-CC7F546F11B8}"/>
              </a:ext>
            </a:extLst>
          </p:cNvPr>
          <p:cNvGrpSpPr/>
          <p:nvPr userDrawn="1"/>
        </p:nvGrpSpPr>
        <p:grpSpPr>
          <a:xfrm>
            <a:off x="1836087" y="3728619"/>
            <a:ext cx="1157751" cy="1157586"/>
            <a:chOff x="376439" y="3728619"/>
            <a:chExt cx="1157751" cy="115758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A22ED64-8ABB-762E-EE0B-77B66C15AE6E}"/>
                </a:ext>
              </a:extLst>
            </p:cNvPr>
            <p:cNvSpPr/>
            <p:nvPr/>
          </p:nvSpPr>
          <p:spPr>
            <a:xfrm>
              <a:off x="376439" y="3728619"/>
              <a:ext cx="1157585" cy="1157586"/>
            </a:xfrm>
            <a:prstGeom prst="rect">
              <a:avLst/>
            </a:prstGeom>
            <a:solidFill>
              <a:srgbClr val="F9C1A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751C58B-ED92-28A5-D053-FBD1FDE77364}"/>
                </a:ext>
              </a:extLst>
            </p:cNvPr>
            <p:cNvSpPr txBox="1"/>
            <p:nvPr/>
          </p:nvSpPr>
          <p:spPr>
            <a:xfrm>
              <a:off x="376439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F7C1A3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247, 193, 163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E537229-79E4-DB2A-7A02-D05CD44ED788}"/>
              </a:ext>
            </a:extLst>
          </p:cNvPr>
          <p:cNvGrpSpPr/>
          <p:nvPr userDrawn="1"/>
        </p:nvGrpSpPr>
        <p:grpSpPr>
          <a:xfrm>
            <a:off x="370600" y="3728619"/>
            <a:ext cx="1171671" cy="1157586"/>
            <a:chOff x="1840637" y="3728619"/>
            <a:chExt cx="1171671" cy="115758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74B36FB-E86D-46C6-18B7-600A8187227B}"/>
                </a:ext>
              </a:extLst>
            </p:cNvPr>
            <p:cNvSpPr/>
            <p:nvPr/>
          </p:nvSpPr>
          <p:spPr>
            <a:xfrm>
              <a:off x="1840637" y="3728619"/>
              <a:ext cx="1157585" cy="1157586"/>
            </a:xfrm>
            <a:prstGeom prst="rect">
              <a:avLst/>
            </a:prstGeom>
            <a:solidFill>
              <a:srgbClr val="9ADAD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6F86DF7-38F4-2F3D-BA0A-751189AEBA99}"/>
                </a:ext>
              </a:extLst>
            </p:cNvPr>
            <p:cNvSpPr txBox="1"/>
            <p:nvPr/>
          </p:nvSpPr>
          <p:spPr>
            <a:xfrm>
              <a:off x="1854557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99D7D6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153, 215, 214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C6CA3C-A79C-5E2B-7D29-0F989207E639}"/>
              </a:ext>
            </a:extLst>
          </p:cNvPr>
          <p:cNvGrpSpPr/>
          <p:nvPr userDrawn="1"/>
        </p:nvGrpSpPr>
        <p:grpSpPr>
          <a:xfrm>
            <a:off x="3304834" y="3728619"/>
            <a:ext cx="1176222" cy="1157586"/>
            <a:chOff x="3304834" y="3728619"/>
            <a:chExt cx="1176222" cy="115758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9984DA-8C32-8723-5C76-EE4C91F27324}"/>
                </a:ext>
              </a:extLst>
            </p:cNvPr>
            <p:cNvSpPr/>
            <p:nvPr/>
          </p:nvSpPr>
          <p:spPr>
            <a:xfrm>
              <a:off x="3304834" y="3728619"/>
              <a:ext cx="1157585" cy="1157586"/>
            </a:xfrm>
            <a:prstGeom prst="rect">
              <a:avLst/>
            </a:prstGeom>
            <a:solidFill>
              <a:srgbClr val="C4AFD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F1ED9B7-47F0-AE53-6C13-61B83DC8DB41}"/>
                </a:ext>
              </a:extLst>
            </p:cNvPr>
            <p:cNvSpPr txBox="1"/>
            <p:nvPr/>
          </p:nvSpPr>
          <p:spPr>
            <a:xfrm>
              <a:off x="3323305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C2AFD0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194, 175, 208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3D0E4C7-4B16-823A-BDD0-0B5C63C1CD79}"/>
              </a:ext>
            </a:extLst>
          </p:cNvPr>
          <p:cNvGrpSpPr/>
          <p:nvPr userDrawn="1"/>
        </p:nvGrpSpPr>
        <p:grpSpPr>
          <a:xfrm>
            <a:off x="1836087" y="5166228"/>
            <a:ext cx="1157751" cy="1157586"/>
            <a:chOff x="376439" y="5166228"/>
            <a:chExt cx="1157751" cy="1157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40E9D31-42AA-019F-A321-BDB9A910CF44}"/>
                </a:ext>
              </a:extLst>
            </p:cNvPr>
            <p:cNvSpPr/>
            <p:nvPr/>
          </p:nvSpPr>
          <p:spPr>
            <a:xfrm>
              <a:off x="376439" y="5166228"/>
              <a:ext cx="1157585" cy="1157586"/>
            </a:xfrm>
            <a:prstGeom prst="rect">
              <a:avLst/>
            </a:prstGeom>
            <a:solidFill>
              <a:srgbClr val="FEE9E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4EE826C-D34C-A7E4-7093-92F8F0E6224C}"/>
                </a:ext>
              </a:extLst>
            </p:cNvPr>
            <p:cNvSpPr txBox="1"/>
            <p:nvPr/>
          </p:nvSpPr>
          <p:spPr>
            <a:xfrm>
              <a:off x="376439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FBE8DF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251, 232, 223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0924E9-8488-7967-6482-4AD78A93DAF9}"/>
              </a:ext>
            </a:extLst>
          </p:cNvPr>
          <p:cNvGrpSpPr/>
          <p:nvPr userDrawn="1"/>
        </p:nvGrpSpPr>
        <p:grpSpPr>
          <a:xfrm>
            <a:off x="370600" y="5166228"/>
            <a:ext cx="1171671" cy="1157586"/>
            <a:chOff x="1840637" y="5166228"/>
            <a:chExt cx="1171671" cy="115758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60523DB-AA6A-4006-EFF6-F0863C958527}"/>
                </a:ext>
              </a:extLst>
            </p:cNvPr>
            <p:cNvSpPr/>
            <p:nvPr/>
          </p:nvSpPr>
          <p:spPr>
            <a:xfrm>
              <a:off x="1840637" y="5166228"/>
              <a:ext cx="1157585" cy="1157586"/>
            </a:xfrm>
            <a:prstGeom prst="rect">
              <a:avLst/>
            </a:prstGeom>
            <a:solidFill>
              <a:srgbClr val="CCEDE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A00647C-510D-F21A-6810-C58A82284405}"/>
                </a:ext>
              </a:extLst>
            </p:cNvPr>
            <p:cNvSpPr txBox="1"/>
            <p:nvPr/>
          </p:nvSpPr>
          <p:spPr>
            <a:xfrm>
              <a:off x="1854557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CBEAEC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203, 234, 236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CF0907-3618-F21F-110B-E92B78C755BD}"/>
              </a:ext>
            </a:extLst>
          </p:cNvPr>
          <p:cNvGrpSpPr/>
          <p:nvPr userDrawn="1"/>
        </p:nvGrpSpPr>
        <p:grpSpPr>
          <a:xfrm>
            <a:off x="3304834" y="5166228"/>
            <a:ext cx="1176222" cy="1157586"/>
            <a:chOff x="3304834" y="5166228"/>
            <a:chExt cx="1176222" cy="11575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43BD74-6820-7F3C-C15B-32357BE46B06}"/>
                </a:ext>
              </a:extLst>
            </p:cNvPr>
            <p:cNvSpPr/>
            <p:nvPr/>
          </p:nvSpPr>
          <p:spPr>
            <a:xfrm>
              <a:off x="3304834" y="5166228"/>
              <a:ext cx="1157585" cy="1157586"/>
            </a:xfrm>
            <a:prstGeom prst="rect">
              <a:avLst/>
            </a:prstGeom>
            <a:solidFill>
              <a:srgbClr val="E5DDE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4983622-CC50-0C9F-739C-642FD894B0F2}"/>
                </a:ext>
              </a:extLst>
            </p:cNvPr>
            <p:cNvSpPr txBox="1"/>
            <p:nvPr/>
          </p:nvSpPr>
          <p:spPr>
            <a:xfrm>
              <a:off x="3323305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E3DCEA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227, 220, 234</a:t>
              </a:r>
            </a:p>
          </p:txBody>
        </p:sp>
      </p:grpSp>
      <p:sp>
        <p:nvSpPr>
          <p:cNvPr id="179" name="Text Placeholder 12">
            <a:extLst>
              <a:ext uri="{FF2B5EF4-FFF2-40B4-BE49-F238E27FC236}">
                <a16:creationId xmlns:a16="http://schemas.microsoft.com/office/drawing/2014/main" id="{B0463925-574E-09B3-D12D-13ABC48E0164}"/>
              </a:ext>
            </a:extLst>
          </p:cNvPr>
          <p:cNvSpPr txBox="1">
            <a:spLocks/>
          </p:cNvSpPr>
          <p:nvPr userDrawn="1"/>
        </p:nvSpPr>
        <p:spPr>
          <a:xfrm>
            <a:off x="258047" y="337056"/>
            <a:ext cx="5022042" cy="5155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Primary </a:t>
            </a:r>
            <a:r>
              <a:rPr lang="en-GB" err="1">
                <a:solidFill>
                  <a:srgbClr val="14274C">
                    <a:alpha val="85000"/>
                  </a:srgbClr>
                </a:solidFill>
                <a:latin typeface="Trebuchet MS"/>
              </a:rPr>
              <a:t>color</a:t>
            </a: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 palette</a:t>
            </a:r>
            <a:endParaRPr lang="en-BE">
              <a:solidFill>
                <a:srgbClr val="14274C">
                  <a:alpha val="85000"/>
                </a:srgbClr>
              </a:solidFill>
              <a:latin typeface="Trebuchet MS"/>
            </a:endParaRPr>
          </a:p>
        </p:txBody>
      </p:sp>
      <p:sp>
        <p:nvSpPr>
          <p:cNvPr id="180" name="Text Placeholder 12">
            <a:extLst>
              <a:ext uri="{FF2B5EF4-FFF2-40B4-BE49-F238E27FC236}">
                <a16:creationId xmlns:a16="http://schemas.microsoft.com/office/drawing/2014/main" id="{638AA2FA-251B-58FB-2CAA-39FF8BF5166B}"/>
              </a:ext>
            </a:extLst>
          </p:cNvPr>
          <p:cNvSpPr txBox="1">
            <a:spLocks/>
          </p:cNvSpPr>
          <p:nvPr userDrawn="1"/>
        </p:nvSpPr>
        <p:spPr>
          <a:xfrm>
            <a:off x="6214643" y="337056"/>
            <a:ext cx="5022042" cy="5155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Secondary </a:t>
            </a:r>
            <a:r>
              <a:rPr lang="en-GB" err="1">
                <a:solidFill>
                  <a:srgbClr val="14274C">
                    <a:alpha val="85000"/>
                  </a:srgbClr>
                </a:solidFill>
                <a:latin typeface="Trebuchet MS"/>
              </a:rPr>
              <a:t>color</a:t>
            </a: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 palette</a:t>
            </a:r>
            <a:endParaRPr lang="en-BE">
              <a:solidFill>
                <a:srgbClr val="14274C">
                  <a:alpha val="85000"/>
                </a:srgbClr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0808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F3D3D95-8514-A990-EE8B-D97C8DC37050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Center icons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FB1E0E4B-96C6-4298-BCDE-2FFFD2ECA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3247" y="1996228"/>
            <a:ext cx="1549400" cy="1549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94744-34B9-6390-FCC7-785EC6E30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69948" y="1996228"/>
            <a:ext cx="1549400" cy="1549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5B9A7D-B692-0AE6-2A54-5500EA2B50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1023" y="2203732"/>
            <a:ext cx="1014536" cy="105282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74F6CB-7577-DEEF-26EE-3F35AD64C9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497432" y="2203732"/>
            <a:ext cx="499700" cy="105492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DEA601F-1215-F2C8-6D36-87C64890827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34558" y="3800480"/>
            <a:ext cx="820180" cy="10240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86BAD54-6825-C301-0E82-8C28071048B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83924" y="2109263"/>
            <a:ext cx="1303851" cy="13038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5C64B9-A972-826B-6851-79F9CE3A903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93247" y="3537814"/>
            <a:ext cx="1549401" cy="154940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2D6ECE4-1219-E212-7464-A63ED974C4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43591" y="3537813"/>
            <a:ext cx="1549400" cy="1549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2C7D8B-ACBC-61B9-0CDB-6D7A274B9F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564076" y="3796174"/>
            <a:ext cx="366412" cy="112816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3478DE1-EE8D-F47E-1650-E58E6D3A7BE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942008" y="3661238"/>
            <a:ext cx="1303851" cy="11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1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56DE87-30A4-1D6A-71ED-497F79139F71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4877-2257-8FDE-AF24-4183DAFE7DE6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click on graphic &gt; graphics format &gt; graphics fill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535C73-9147-3146-011B-DF2D9A6B0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743" y="3677778"/>
            <a:ext cx="366000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3FE5C6-E870-71E3-0B31-993F36615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117" y="2833333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B4964F8-8290-5F1E-C0D7-BDF3239F8C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316" y="3683026"/>
            <a:ext cx="552632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B362802-5E69-2F9C-D4D1-8A2828C043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98" y="2833333"/>
            <a:ext cx="678427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5E765FB-A416-FCAA-AD97-230AA749E5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8868" y="2833333"/>
            <a:ext cx="519231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DE9D4B-70DB-0574-4A53-1A3BFD4838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3593" y="3677778"/>
            <a:ext cx="690670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49B999-41D8-FCE3-932E-86FF4EFDB69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12655" y="2833333"/>
            <a:ext cx="552273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52876B-4A7D-7A08-F1AC-C121A1F790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3168" y="3677778"/>
            <a:ext cx="552632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7DD7CDC-4BD5-6E3D-5F5A-6359CF34626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72230" y="2807993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48268AE-55F8-4FF6-09C5-EF1F6F8C476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8177" y="3683026"/>
            <a:ext cx="541031" cy="54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77A2FD2-A8C1-3971-A7DD-4F2AF5FA3C1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2056" y="3669590"/>
            <a:ext cx="434562" cy="54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CA4B9BD-B762-17A0-81EE-D09DAB3914A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41685" y="2833333"/>
            <a:ext cx="540000" cy="54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C18D4DD-CAEC-E156-10EB-86BD902FDC5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22297" y="1990364"/>
            <a:ext cx="540000" cy="54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067B397-090D-930E-7033-1F31F607239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626168" y="1983640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7604E81-D849-9740-4369-71A8A83CBEBA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22297" y="2833333"/>
            <a:ext cx="540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7C975E-FB0C-46DA-4E2C-D73F793D1289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91839" y="2833333"/>
            <a:ext cx="540000" cy="54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323E04F-D192-BFBE-8E76-C1F3966341E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04018" y="2833333"/>
            <a:ext cx="540000" cy="540000"/>
          </a:xfrm>
          <a:prstGeom prst="rect">
            <a:avLst/>
          </a:prstGeom>
        </p:spPr>
      </p:pic>
      <p:sp>
        <p:nvSpPr>
          <p:cNvPr id="22" name="Freeform 222">
            <a:extLst>
              <a:ext uri="{FF2B5EF4-FFF2-40B4-BE49-F238E27FC236}">
                <a16:creationId xmlns:a16="http://schemas.microsoft.com/office/drawing/2014/main" id="{169DBC6F-2409-990A-2242-CB3BFF5A5ECB}"/>
              </a:ext>
            </a:extLst>
          </p:cNvPr>
          <p:cNvSpPr/>
          <p:nvPr userDrawn="1"/>
        </p:nvSpPr>
        <p:spPr>
          <a:xfrm>
            <a:off x="10357645" y="1983640"/>
            <a:ext cx="540000" cy="540000"/>
          </a:xfrm>
          <a:custGeom>
            <a:avLst/>
            <a:gdLst>
              <a:gd name="connsiteX0" fmla="*/ 0 w 540000"/>
              <a:gd name="connsiteY0" fmla="*/ 0 h 540000"/>
              <a:gd name="connsiteX1" fmla="*/ 540000 w 540000"/>
              <a:gd name="connsiteY1" fmla="*/ 0 h 540000"/>
              <a:gd name="connsiteX2" fmla="*/ 540000 w 540000"/>
              <a:gd name="connsiteY2" fmla="*/ 540000 h 540000"/>
              <a:gd name="connsiteX3" fmla="*/ 0 w 540000"/>
              <a:gd name="connsiteY3" fmla="*/ 54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000" h="540000">
                <a:moveTo>
                  <a:pt x="0" y="0"/>
                </a:moveTo>
                <a:lnTo>
                  <a:pt x="540000" y="0"/>
                </a:lnTo>
                <a:lnTo>
                  <a:pt x="540000" y="540000"/>
                </a:lnTo>
                <a:lnTo>
                  <a:pt x="0" y="540000"/>
                </a:lnTo>
                <a:close/>
              </a:path>
            </a:pathLst>
          </a:custGeom>
          <a:noFill/>
          <a:ln w="2084" cap="flat">
            <a:noFill/>
            <a:prstDash val="solid"/>
            <a:miter/>
          </a:ln>
        </p:spPr>
        <p:txBody>
          <a:bodyPr rtlCol="0" anchor="ctr"/>
          <a:lstStyle/>
          <a:p>
            <a:endParaRPr lang="en-BE">
              <a:solidFill>
                <a:srgbClr val="14274C"/>
              </a:solidFill>
              <a:latin typeface="Trebuchet M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CD8C81A-16BF-DC9F-FADF-6826A8A5D87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23168" y="2833333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767A8B4-3092-7701-ED17-71278167069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674369" y="2011628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0E70BE4-1914-6981-383F-7D6C2266762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8372" y="1983640"/>
            <a:ext cx="540000" cy="54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06B4A9-2796-F7C4-30F4-A7F6B5F34B1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894691" y="2011628"/>
            <a:ext cx="540000" cy="54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7B8F386-40E8-7760-8D2C-6FCFF01C9537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763593" y="2833333"/>
            <a:ext cx="540000" cy="54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6AE867C-0080-AB50-3733-2A1B57EC71E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05846" y="1997076"/>
            <a:ext cx="540000" cy="54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E63B16-9881-AEA5-F35E-6F25DE3E458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282743" y="2833333"/>
            <a:ext cx="540000" cy="54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9ACFC39-2E3E-9711-3B65-839108DBE6E7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06615" y="1997076"/>
            <a:ext cx="540000" cy="54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17F61DA-5BE8-145D-F028-8076E9AEBD35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7309" y="1988888"/>
            <a:ext cx="540000" cy="54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6F9B477-0F46-C29C-273C-B7E365B8163B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538177" y="2833333"/>
            <a:ext cx="540000" cy="54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38A33A8-F84F-F8C2-51C4-03DFF971807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2487" y="1985885"/>
            <a:ext cx="540000" cy="54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83FAD38-2AAC-A140-8715-AA35A7D5A3F4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67977" y="1983640"/>
            <a:ext cx="540000" cy="54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1CB1BBF-9365-C263-9BD7-298303BFD374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538177" y="1983640"/>
            <a:ext cx="540000" cy="54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C6DBCDC-B654-E76C-BAB5-4150CA320D7D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91999" y="1983640"/>
            <a:ext cx="540000" cy="54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BAC4173-AC5C-C1F3-352B-353E5D71C920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282743" y="1988888"/>
            <a:ext cx="540000" cy="54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7D000CB-65B5-92F8-A171-A3A3CBD72D01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41685" y="2011628"/>
            <a:ext cx="540000" cy="54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74DA140-F335-4411-64D9-0E7D70B15CE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177913" y="4514035"/>
            <a:ext cx="531879" cy="54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7806BE4-6F37-9D22-97EC-0E31937295E2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1555913" y="4540907"/>
            <a:ext cx="422000" cy="54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321B798-2163-41CC-B05B-E5BB1FE4A0EC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21316" y="4540907"/>
            <a:ext cx="462857" cy="5399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551ECB9-0435-5BEF-5B4E-8E283E5E2042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5338000" y="4514035"/>
            <a:ext cx="535846" cy="53999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2395DFF-DB0B-D99E-08C1-9C765B981B27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646552" y="4514035"/>
            <a:ext cx="677647" cy="5399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4FE3DDC-ACF4-55B5-E546-6BC2B3E87E51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906127" y="4514035"/>
            <a:ext cx="544090" cy="54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19FAFF5-B120-7A07-AD16-B8B4DFC49EA7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842420" y="3677779"/>
            <a:ext cx="535731" cy="5399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89C2C2-72BF-F15F-9887-2FE24FC9E28D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4524199" y="4514035"/>
            <a:ext cx="542061" cy="53999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849E755-EF62-01EF-154D-26F940FE694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7515816" y="3677779"/>
            <a:ext cx="559133" cy="54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784B143-BD88-AEA4-7060-6B64E2E65F06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9092780" y="3677779"/>
            <a:ext cx="561600" cy="54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2D64D0B-9B48-671B-324E-6D2E58D99EBC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566191" y="3677779"/>
            <a:ext cx="540000" cy="54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5824E3CF-FD54-D020-0B0A-6E4DC12B2BB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5264411" y="3677779"/>
            <a:ext cx="616000" cy="54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3330217-D02A-4720-8E32-6CE8C6B81A8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6750001" y="3677779"/>
            <a:ext cx="570240" cy="54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70D203C-2C9D-EB13-6801-CD9CA40154BD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8346433" y="3677779"/>
            <a:ext cx="556000" cy="54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91ACF4D-6BDD-B027-02CA-5D5B2507BB3E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6027614" y="3677779"/>
            <a:ext cx="580449" cy="539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6872561-BDB8-0F9A-2DE7-0072E6055A9E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4252635" y="5366668"/>
            <a:ext cx="481516" cy="53999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65FC305-7B76-A19F-2091-AAFAB385E85C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3607698" y="5366668"/>
            <a:ext cx="471307" cy="5399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EF06E6D-5B59-8F41-0AE6-2FD173CF766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6077561" y="4519213"/>
            <a:ext cx="466451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C0EC1F58-49D8-5664-1CE9-0C8256655DCA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2895791" y="5366668"/>
            <a:ext cx="541942" cy="5399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B02FC89-116C-24C7-1063-CDFD0A50D562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2146516" y="5366668"/>
            <a:ext cx="579310" cy="53999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9A79E09-AD9E-5B12-4FDA-992D6AB1BC79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8368321" y="4496215"/>
            <a:ext cx="505653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F3B29A2-B956-4529-65A0-9657C25DEC4E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9833102" y="4624939"/>
            <a:ext cx="574217" cy="42353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2F4D89A-45B7-7A57-1229-F2B8F9065A3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1420610" y="5382412"/>
            <a:ext cx="55594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C15704D-5A7A-2487-C444-51CA153690F0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10609248" y="4496215"/>
            <a:ext cx="528387" cy="53999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63B514D-0EC6-7AC9-2AAF-50DDA329370C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821316" y="5366668"/>
            <a:ext cx="429328" cy="54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53FA5BC-1235-C453-3CED-E3DFFC3917EE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7557040" y="4508475"/>
            <a:ext cx="540000" cy="54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11CE033-DED1-0191-F97B-2B0F2D407D3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9066974" y="4523775"/>
            <a:ext cx="573882" cy="5399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19861DE0-125A-D941-8FE2-5529EB8F352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6747728" y="4519213"/>
            <a:ext cx="599294" cy="53999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C6A825B-877B-A50D-2AB3-A3C8887ECC51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317895" y="5382412"/>
            <a:ext cx="416571" cy="54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86F89E7-2442-E80A-EA88-52F7C9331854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5580695" y="5409043"/>
            <a:ext cx="558000" cy="540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5C337A9-0F57-3F90-7804-D9F187ACBC44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907781" y="5409043"/>
            <a:ext cx="493714" cy="54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D03E1B1-FFF8-9ECE-D6F4-B11FA6AB72F9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6943814" y="5396141"/>
            <a:ext cx="462032" cy="53999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0F699CE-993D-A3DA-B8C7-85FE00E1650F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7667288" y="5396141"/>
            <a:ext cx="450481" cy="539999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8C56681-B07C-D89E-BEF3-4799B551E590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8379211" y="5396141"/>
            <a:ext cx="459144" cy="540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DC7AE10-5B1D-C30A-479B-9C664FEE0A9F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9099798" y="5396141"/>
            <a:ext cx="587093" cy="53999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08BC5A2B-4D7E-1441-F6D5-66435435BC5B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9948310" y="5352541"/>
            <a:ext cx="421604" cy="53999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5C617B2-66F8-CAD8-FA08-AEF9A22886B3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10631333" y="5352541"/>
            <a:ext cx="540000" cy="540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530D250-C833-C4A2-1945-D0B5B34F7F64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 t="16550"/>
          <a:stretch/>
        </p:blipFill>
        <p:spPr>
          <a:xfrm>
            <a:off x="7551433" y="2903256"/>
            <a:ext cx="623571" cy="5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DC8D65-3806-3384-B1C2-281EA302646A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4BF73C-3740-38B3-6A4E-57C482ECFD70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click on graphic &gt; graphics format &gt; graphics fill</a:t>
            </a:r>
            <a:endParaRPr kumimoji="0" lang="en-BE" sz="2000" b="1" i="1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9DB36A-F6C1-B0AF-56A9-64B2D48B6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8948" y="2011369"/>
            <a:ext cx="462857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268E66-C9E8-9855-8D76-AE8339BABF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786" y="2011369"/>
            <a:ext cx="525789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78B9748-BC1D-C513-245D-55777149B4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413" y="2011369"/>
            <a:ext cx="540000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FCF601-0668-98B4-87A8-67B55D8FE1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1754" y="2011369"/>
            <a:ext cx="514286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A259C0-DA6D-3520-4ADA-9DB6F049A9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8893" y="2011369"/>
            <a:ext cx="306818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638DE6F-35FF-7B2C-4996-89201501FC2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9017" y="2011369"/>
            <a:ext cx="623077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6A2BB9C-B68C-B061-6BEC-C20FD310A8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6500" y="2011369"/>
            <a:ext cx="282857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A1960CD-7E1F-3BF5-0BC6-555C156A0B1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931" y="2011369"/>
            <a:ext cx="490909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7F2474-51E7-B6B7-0535-2F17A22B049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1999" y="2011369"/>
            <a:ext cx="818182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D7CD6B-11DF-B08D-F66A-6D2FE8810BF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88133" y="2924632"/>
            <a:ext cx="540000" cy="54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352D001-A747-A3EE-2627-8B3617E0C79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1999" y="2924632"/>
            <a:ext cx="540000" cy="54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3C4D136-3986-3FF4-6613-480ADAE271A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79068" y="2924632"/>
            <a:ext cx="506250" cy="54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BAB8C3-0DC6-501B-20F6-4A95A9347C8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36253" y="2924632"/>
            <a:ext cx="540000" cy="54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B73EDD-150F-968D-3925-E8AB02F2635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53123" y="2924632"/>
            <a:ext cx="524571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067D256-367D-C47E-481D-883B79D734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27188" y="2924632"/>
            <a:ext cx="375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258FD53-2A77-C663-9DF5-09F715BCC05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19564" y="2924632"/>
            <a:ext cx="557419" cy="54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EA8F418-76AB-0015-D4AA-8C49A36CE59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28629" y="2924632"/>
            <a:ext cx="540000" cy="54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DC32670-9856-6FF4-F5A6-70CE280BB14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927918" y="2924632"/>
            <a:ext cx="495000" cy="54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D05DA7-77DC-B4EF-BBB8-EBF34B4B5F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73853" y="2924632"/>
            <a:ext cx="478286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C9E3ACA-B678-CF37-F50B-EC4614C51D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03074" y="2924632"/>
            <a:ext cx="523636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D154156-11D3-21C8-5E07-351425902EEA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78489" y="2924632"/>
            <a:ext cx="555882" cy="54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1182DC-8D43-C55E-9875-870D501470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985316" y="2924632"/>
            <a:ext cx="557419" cy="54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A676DDB-C663-5FA1-4E06-8663D74C3F9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804921" y="2924632"/>
            <a:ext cx="720000" cy="54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933768B-8268-A670-E7F7-D7A8FBF3608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32908" y="3748529"/>
            <a:ext cx="458182" cy="54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A681BC2-D72E-D95D-9729-122408B7380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8133" y="3748529"/>
            <a:ext cx="540000" cy="54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8ABBE52-3330-B277-8796-E09FFA55540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5176" y="3748529"/>
            <a:ext cx="574839" cy="54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7F2882A-26A8-4EDF-118F-3CA3A3B42446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297058" y="3748529"/>
            <a:ext cx="370286" cy="54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ECA148E-BB5F-3E03-914F-307750A673ED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964387" y="3748529"/>
            <a:ext cx="507273" cy="54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2F41B20-11C8-05EE-0380-489C51724EA8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768703" y="3748529"/>
            <a:ext cx="480000" cy="54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E771FD3-6B75-2952-AAD3-D5A9DC58EBA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5538693" y="3741570"/>
            <a:ext cx="551250" cy="54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BCFA6D-2BE0-F3FD-7E75-FB2C3D8ED323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32792" y="3755428"/>
            <a:ext cx="367423" cy="54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95AC280-CE43-8464-C7AF-5D1DF8DCEC5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940845" y="3760478"/>
            <a:ext cx="540000" cy="54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894D721-3030-1AE6-2C45-EE50B8DA2822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508643" y="4538539"/>
            <a:ext cx="512164" cy="54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FA99E27-77F7-4108-DDEC-BE008F91076E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253702" y="4551740"/>
            <a:ext cx="489896" cy="54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DAAC89-E286-0C58-CAFC-4BE0F3DBD27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21475" y="3708740"/>
            <a:ext cx="292500" cy="54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678E8BD-142A-8FE4-E9D1-EF18BDB8AEEF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63099" y="4565044"/>
            <a:ext cx="540000" cy="54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7211D60-904A-A8F7-D81F-B92ECAC93D23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4387473" y="4538539"/>
            <a:ext cx="540000" cy="54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9B0A3A4-24A1-0AB9-62EC-CDF7D1995DE1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974585" y="4565044"/>
            <a:ext cx="528750" cy="54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2A8F98-E056-E244-C36D-B6EE5882845B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3734321" y="4516551"/>
            <a:ext cx="417525" cy="54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2DEA34-7D2A-E7CA-B6FC-C2E2FA301C9D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0279558" y="3739449"/>
            <a:ext cx="367422" cy="54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B7E3579-A140-9E68-C4D2-88FFBD7B8D4F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9602666" y="3762864"/>
            <a:ext cx="378556" cy="54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00D9D68-A0AB-718E-7FF0-2CBA5A89BCD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254605" y="3736790"/>
            <a:ext cx="363673" cy="54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C77F7E2-CB51-D2DE-0406-32F7C6385320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443272" y="4556294"/>
            <a:ext cx="456495" cy="54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F38A421-88CC-2715-5659-C044F7204C31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786374" y="4549407"/>
            <a:ext cx="489375" cy="54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3455157-B637-E258-CA0E-5ED142EF834F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856439" y="3770240"/>
            <a:ext cx="511875" cy="54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87B48BA-F782-8F39-C4B2-0ED36657A0AF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10881332" y="3739449"/>
            <a:ext cx="500625" cy="54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6AD168A-D866-BFE4-3444-2419C33C0EE7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154246" y="4584010"/>
            <a:ext cx="623571" cy="54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9CBBFCA-9312-4CD6-955A-95C92A8EB592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932199" y="4570422"/>
            <a:ext cx="674056" cy="54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B7D8B17-0813-2962-96F0-0102748CEA13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823517" y="4549407"/>
            <a:ext cx="578951" cy="540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407CCA4-3F57-E0D6-E5C7-6311273377C2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602281" y="2011369"/>
            <a:ext cx="546353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997EA69-5D93-F0EA-A137-C92D398E95C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799908" y="2003089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20AB8CF-C829-C06B-65DD-BEFA127094BC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0619854" y="4549407"/>
            <a:ext cx="571034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7413B37-FB10-25A8-C844-D3606C5D059D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938725" y="4579385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BCD261F-8056-E028-F0C1-9F2E9F9DC718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737021" y="4576817"/>
            <a:ext cx="447955" cy="54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92100A1-CC92-8B00-7D02-28FFEF726BF7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791085" y="5362436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E71DF2E-2D73-0BDC-7A30-1B28240342E6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508643" y="5362436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D56ECB-AF94-73FF-F750-744399B05047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295518" y="5369895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42F7C4E-E20D-0205-77B3-69C52B862E7C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453425" y="5335292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99E942FE-472A-A4CF-018C-87F3407E439A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735867" y="5342179"/>
            <a:ext cx="540000" cy="54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32DBBBE-4204-404E-D4A4-EB8444228AC0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3018309" y="534217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9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5446461-3D60-61DF-2DFF-4B436B306B83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534AC0-AB58-1AF4-4B3E-B92D35108D35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click on graphic &gt; graphics format &gt; graphics fill</a:t>
            </a:r>
            <a:endParaRPr kumimoji="0" lang="en-BE" sz="2000" b="1" i="1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334C77-0142-AED7-2178-9A234561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000" y="2185784"/>
            <a:ext cx="540000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8BC5E2-CC5D-5E22-A4FF-29B5178A10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194" y="2178198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055E5C-FD40-351B-AD67-F11F066BF5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3206" y="2185784"/>
            <a:ext cx="540000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4335F4-F018-4514-4FCD-9894C9FCE6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9218" y="2178198"/>
            <a:ext cx="540000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DB8CB1A-F277-B6BC-1374-AD81C1243FE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5230" y="2185784"/>
            <a:ext cx="540000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9525B00-CB77-8E41-9AB3-491AD8734A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5833" y="2185784"/>
            <a:ext cx="540000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BE9343-E1C5-C47B-BEAC-58A20893D6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6436" y="2185784"/>
            <a:ext cx="540000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9261E9-89CF-9002-487F-5FA4F170171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7039" y="2185784"/>
            <a:ext cx="540000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C4D9AA-E891-6EA4-5D26-C809692B437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7642" y="2185784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B7492B-2024-B58B-AABE-B271D746204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88245" y="21857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ctures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79E433C-0540-F01E-B1B4-534F584EE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000" y="288000"/>
            <a:ext cx="914400" cy="4857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ABB36-7C9E-22B4-A8FC-4A2D4C716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ijdelijke aanduiding voor tekst 26">
            <a:extLst>
              <a:ext uri="{FF2B5EF4-FFF2-40B4-BE49-F238E27FC236}">
                <a16:creationId xmlns:a16="http://schemas.microsoft.com/office/drawing/2014/main" id="{E0A99706-3A4D-14BA-CB6B-7149017AF1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093B80-5D4D-CA33-D2C4-4596A0F54E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Name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9F916-8174-248E-3A91-979A8C17C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EB486D-771C-5C25-821B-1B997BC7FCDE}"/>
              </a:ext>
            </a:extLst>
          </p:cNvPr>
          <p:cNvGrpSpPr/>
          <p:nvPr userDrawn="1"/>
        </p:nvGrpSpPr>
        <p:grpSpPr>
          <a:xfrm>
            <a:off x="7619950" y="9236"/>
            <a:ext cx="4572050" cy="6857999"/>
            <a:chOff x="3577077" y="-168237"/>
            <a:chExt cx="4572050" cy="6857999"/>
          </a:xfrm>
          <a:solidFill>
            <a:srgbClr val="D1E4F7"/>
          </a:solidFill>
        </p:grpSpPr>
        <p:sp>
          <p:nvSpPr>
            <p:cNvPr id="8" name="Vrije vorm: vorm 15">
              <a:extLst>
                <a:ext uri="{FF2B5EF4-FFF2-40B4-BE49-F238E27FC236}">
                  <a16:creationId xmlns:a16="http://schemas.microsoft.com/office/drawing/2014/main" id="{C042B0B8-8B53-2B38-1FAF-C474E63108E7}"/>
                </a:ext>
              </a:extLst>
            </p:cNvPr>
            <p:cNvSpPr/>
            <p:nvPr userDrawn="1"/>
          </p:nvSpPr>
          <p:spPr>
            <a:xfrm>
              <a:off x="5863102" y="4403737"/>
              <a:ext cx="2286025" cy="2286025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" name="Vrije vorm: vorm 16">
              <a:extLst>
                <a:ext uri="{FF2B5EF4-FFF2-40B4-BE49-F238E27FC236}">
                  <a16:creationId xmlns:a16="http://schemas.microsoft.com/office/drawing/2014/main" id="{2C5B0466-C57A-E7EC-CA5D-B38C5C776D9F}"/>
                </a:ext>
              </a:extLst>
            </p:cNvPr>
            <p:cNvSpPr/>
            <p:nvPr userDrawn="1"/>
          </p:nvSpPr>
          <p:spPr>
            <a:xfrm rot="2700000">
              <a:off x="6197884" y="2452571"/>
              <a:ext cx="1616456" cy="1616456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7">
              <a:extLst>
                <a:ext uri="{FF2B5EF4-FFF2-40B4-BE49-F238E27FC236}">
                  <a16:creationId xmlns:a16="http://schemas.microsoft.com/office/drawing/2014/main" id="{CCD5D24D-0DA2-3139-BE82-A4A4F7D4CD99}"/>
                </a:ext>
              </a:extLst>
            </p:cNvPr>
            <p:cNvSpPr/>
            <p:nvPr userDrawn="1"/>
          </p:nvSpPr>
          <p:spPr>
            <a:xfrm>
              <a:off x="3577077" y="211747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12" name="Vrije vorm: vorm 18">
              <a:extLst>
                <a:ext uri="{FF2B5EF4-FFF2-40B4-BE49-F238E27FC236}">
                  <a16:creationId xmlns:a16="http://schemas.microsoft.com/office/drawing/2014/main" id="{A8A35A09-C43E-D801-AE38-5EDA278067AA}"/>
                </a:ext>
              </a:extLst>
            </p:cNvPr>
            <p:cNvSpPr/>
            <p:nvPr userDrawn="1"/>
          </p:nvSpPr>
          <p:spPr>
            <a:xfrm>
              <a:off x="3577077" y="-168237"/>
              <a:ext cx="2286025" cy="2286025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20">
              <a:extLst>
                <a:ext uri="{FF2B5EF4-FFF2-40B4-BE49-F238E27FC236}">
                  <a16:creationId xmlns:a16="http://schemas.microsoft.com/office/drawing/2014/main" id="{8D7284FD-E1FE-0409-EA34-0347610ED3E4}"/>
                </a:ext>
              </a:extLst>
            </p:cNvPr>
            <p:cNvSpPr/>
            <p:nvPr userDrawn="1"/>
          </p:nvSpPr>
          <p:spPr>
            <a:xfrm>
              <a:off x="3577077" y="4403509"/>
              <a:ext cx="2286024" cy="1143012"/>
            </a:xfrm>
            <a:custGeom>
              <a:avLst/>
              <a:gdLst>
                <a:gd name="connsiteX0" fmla="*/ 2286025 w 2286024"/>
                <a:gd name="connsiteY0" fmla="*/ 1143012 h 1143012"/>
                <a:gd name="connsiteX1" fmla="*/ 0 w 2286024"/>
                <a:gd name="connsiteY1" fmla="*/ 1143012 h 1143012"/>
                <a:gd name="connsiteX2" fmla="*/ 1143012 w 2286024"/>
                <a:gd name="connsiteY2" fmla="*/ 0 h 1143012"/>
                <a:gd name="connsiteX3" fmla="*/ 2286025 w 2286024"/>
                <a:gd name="connsiteY3" fmla="*/ 1143012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4" h="1143012">
                  <a:moveTo>
                    <a:pt x="2286025" y="1143012"/>
                  </a:moveTo>
                  <a:lnTo>
                    <a:pt x="0" y="1143012"/>
                  </a:lnTo>
                  <a:cubicBezTo>
                    <a:pt x="0" y="511772"/>
                    <a:pt x="511784" y="0"/>
                    <a:pt x="1143012" y="0"/>
                  </a:cubicBezTo>
                  <a:cubicBezTo>
                    <a:pt x="1774241" y="0"/>
                    <a:pt x="2286025" y="511772"/>
                    <a:pt x="2286025" y="11430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21">
              <a:extLst>
                <a:ext uri="{FF2B5EF4-FFF2-40B4-BE49-F238E27FC236}">
                  <a16:creationId xmlns:a16="http://schemas.microsoft.com/office/drawing/2014/main" id="{038B6A0A-7A61-5921-5A70-7C557AE57B1D}"/>
                </a:ext>
              </a:extLst>
            </p:cNvPr>
            <p:cNvSpPr/>
            <p:nvPr userDrawn="1"/>
          </p:nvSpPr>
          <p:spPr>
            <a:xfrm>
              <a:off x="5863102" y="974214"/>
              <a:ext cx="2286025" cy="1143015"/>
            </a:xfrm>
            <a:custGeom>
              <a:avLst/>
              <a:gdLst>
                <a:gd name="connsiteX0" fmla="*/ 0 w 2286025"/>
                <a:gd name="connsiteY0" fmla="*/ 1143015 h 1143015"/>
                <a:gd name="connsiteX1" fmla="*/ 2286026 w 2286025"/>
                <a:gd name="connsiteY1" fmla="*/ 1143015 h 1143015"/>
                <a:gd name="connsiteX2" fmla="*/ 1143013 w 2286025"/>
                <a:gd name="connsiteY2" fmla="*/ 0 h 1143015"/>
                <a:gd name="connsiteX3" fmla="*/ 0 w 2286025"/>
                <a:gd name="connsiteY3" fmla="*/ 1143015 h 114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5">
                  <a:moveTo>
                    <a:pt x="0" y="1143015"/>
                  </a:moveTo>
                  <a:lnTo>
                    <a:pt x="2286026" y="1143015"/>
                  </a:lnTo>
                  <a:lnTo>
                    <a:pt x="1143013" y="0"/>
                  </a:lnTo>
                  <a:lnTo>
                    <a:pt x="0" y="114301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6E6DB-E106-7715-009C-A38370FB6D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15356" y="2289157"/>
            <a:ext cx="2286000" cy="2286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2308350-1190-C8AD-4EE4-BFF0510A64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01356" y="4590195"/>
            <a:ext cx="2286000" cy="22860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7A2888C-1ADC-4683-2DB8-9A8A33210E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1356" y="2283332"/>
            <a:ext cx="2286000" cy="2286000"/>
          </a:xfrm>
          <a:prstGeom prst="diamond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366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1. Click to edit chapter title</a:t>
            </a:r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 userDrawn="1"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6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37D8072-9EE3-917B-7F33-372174E2B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6" cy="4857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35E4C5-AED2-E9A8-7D65-14800B632E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7" y="2299097"/>
            <a:ext cx="5491121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CF1C14-D13B-9574-C8BD-CA3AF6086669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rgbClr val="617F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2FA6B88-2EA8-B1CD-1B6F-84AFBEAAB3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A0560F-A4B9-6D60-DA89-678D8AA3B9FC}"/>
              </a:ext>
            </a:extLst>
          </p:cNvPr>
          <p:cNvGrpSpPr/>
          <p:nvPr userDrawn="1"/>
        </p:nvGrpSpPr>
        <p:grpSpPr>
          <a:xfrm>
            <a:off x="6505909" y="9229"/>
            <a:ext cx="5688622" cy="6861839"/>
            <a:chOff x="6476020" y="-8"/>
            <a:chExt cx="5718513" cy="6897894"/>
          </a:xfrm>
        </p:grpSpPr>
        <p:sp>
          <p:nvSpPr>
            <p:cNvPr id="13" name="Vrije vorm: vorm 9">
              <a:extLst>
                <a:ext uri="{FF2B5EF4-FFF2-40B4-BE49-F238E27FC236}">
                  <a16:creationId xmlns:a16="http://schemas.microsoft.com/office/drawing/2014/main" id="{9D7D31D0-E3AC-9AED-7DFC-600F0A869084}"/>
                </a:ext>
              </a:extLst>
            </p:cNvPr>
            <p:cNvSpPr/>
            <p:nvPr userDrawn="1"/>
          </p:nvSpPr>
          <p:spPr>
            <a:xfrm flipH="1">
              <a:off x="6476020" y="4608573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18">
              <a:extLst>
                <a:ext uri="{FF2B5EF4-FFF2-40B4-BE49-F238E27FC236}">
                  <a16:creationId xmlns:a16="http://schemas.microsoft.com/office/drawing/2014/main" id="{F5FCDA4F-39E8-1B34-6039-23A6929D29CF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1">
              <a:extLst>
                <a:ext uri="{FF2B5EF4-FFF2-40B4-BE49-F238E27FC236}">
                  <a16:creationId xmlns:a16="http://schemas.microsoft.com/office/drawing/2014/main" id="{BBDB3D9B-C250-7032-0ACC-7C5B8B0FAD88}"/>
                </a:ext>
              </a:extLst>
            </p:cNvPr>
            <p:cNvSpPr/>
            <p:nvPr/>
          </p:nvSpPr>
          <p:spPr>
            <a:xfrm>
              <a:off x="8765334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Vrije vorm: vorm 16">
              <a:extLst>
                <a:ext uri="{FF2B5EF4-FFF2-40B4-BE49-F238E27FC236}">
                  <a16:creationId xmlns:a16="http://schemas.microsoft.com/office/drawing/2014/main" id="{F7A11193-8342-CC7D-4893-9DA72119E1F8}"/>
                </a:ext>
              </a:extLst>
            </p:cNvPr>
            <p:cNvSpPr/>
            <p:nvPr userDrawn="1"/>
          </p:nvSpPr>
          <p:spPr>
            <a:xfrm rot="18900000" flipH="1">
              <a:off x="7939042" y="32544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7">
              <a:extLst>
                <a:ext uri="{FF2B5EF4-FFF2-40B4-BE49-F238E27FC236}">
                  <a16:creationId xmlns:a16="http://schemas.microsoft.com/office/drawing/2014/main" id="{A3F6D955-1692-3320-C7CD-A1960CC43330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20" name="Vrije vorm: vorm 18">
              <a:extLst>
                <a:ext uri="{FF2B5EF4-FFF2-40B4-BE49-F238E27FC236}">
                  <a16:creationId xmlns:a16="http://schemas.microsoft.com/office/drawing/2014/main" id="{23AF75C3-7660-CDC9-64BF-2397504B838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77446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hap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4382B98-F52A-356D-3C7F-C910A58C6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8" y="2299097"/>
            <a:ext cx="4491426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5ED613-E63C-1A40-8BA6-A1E7EC1B8441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2D1E3A-2AAA-BB69-2B3E-0CFC160254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5E0F4D-D704-5EE7-5BD6-FBFC12DB1897}"/>
              </a:ext>
            </a:extLst>
          </p:cNvPr>
          <p:cNvGrpSpPr/>
          <p:nvPr userDrawn="1"/>
        </p:nvGrpSpPr>
        <p:grpSpPr>
          <a:xfrm>
            <a:off x="6486555" y="-8"/>
            <a:ext cx="5705445" cy="6858008"/>
            <a:chOff x="6459109" y="-8"/>
            <a:chExt cx="5735424" cy="6894043"/>
          </a:xfrm>
        </p:grpSpPr>
        <p:sp>
          <p:nvSpPr>
            <p:cNvPr id="18" name="Vrije vorm: vorm 9">
              <a:extLst>
                <a:ext uri="{FF2B5EF4-FFF2-40B4-BE49-F238E27FC236}">
                  <a16:creationId xmlns:a16="http://schemas.microsoft.com/office/drawing/2014/main" id="{C75DACDE-E7EC-DE63-0CB5-ECE0306FA2D1}"/>
                </a:ext>
              </a:extLst>
            </p:cNvPr>
            <p:cNvSpPr/>
            <p:nvPr userDrawn="1"/>
          </p:nvSpPr>
          <p:spPr>
            <a:xfrm flipH="1">
              <a:off x="6459109" y="4604722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4" name="Vrije vorm: vorm 18">
              <a:extLst>
                <a:ext uri="{FF2B5EF4-FFF2-40B4-BE49-F238E27FC236}">
                  <a16:creationId xmlns:a16="http://schemas.microsoft.com/office/drawing/2014/main" id="{A0EC596D-4717-F121-FDF3-7E08940E4701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11">
              <a:extLst>
                <a:ext uri="{FF2B5EF4-FFF2-40B4-BE49-F238E27FC236}">
                  <a16:creationId xmlns:a16="http://schemas.microsoft.com/office/drawing/2014/main" id="{4EB34652-C23D-42D0-EAFD-AE0AD02690D0}"/>
                </a:ext>
              </a:extLst>
            </p:cNvPr>
            <p:cNvSpPr/>
            <p:nvPr/>
          </p:nvSpPr>
          <p:spPr>
            <a:xfrm>
              <a:off x="8752365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3" name="Vrije vorm: vorm 16">
              <a:extLst>
                <a:ext uri="{FF2B5EF4-FFF2-40B4-BE49-F238E27FC236}">
                  <a16:creationId xmlns:a16="http://schemas.microsoft.com/office/drawing/2014/main" id="{0A4A98AD-D827-0E2D-8305-081B14717334}"/>
                </a:ext>
              </a:extLst>
            </p:cNvPr>
            <p:cNvSpPr/>
            <p:nvPr userDrawn="1"/>
          </p:nvSpPr>
          <p:spPr>
            <a:xfrm rot="18900000" flipH="1">
              <a:off x="7935202" y="34569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4" name="Vrije vorm: vorm 17">
              <a:extLst>
                <a:ext uri="{FF2B5EF4-FFF2-40B4-BE49-F238E27FC236}">
                  <a16:creationId xmlns:a16="http://schemas.microsoft.com/office/drawing/2014/main" id="{4B9606F0-4E05-AE28-10B9-ADE63164B28B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35" name="Vrije vorm: vorm 18">
              <a:extLst>
                <a:ext uri="{FF2B5EF4-FFF2-40B4-BE49-F238E27FC236}">
                  <a16:creationId xmlns:a16="http://schemas.microsoft.com/office/drawing/2014/main" id="{AAB3C64C-1F3E-C5C8-A6F1-5F8F861E80D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75E3789D-3585-F958-EF40-CE12185BC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9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6B32-B4FE-C49A-FCAA-16FA6107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859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518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66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34CE09-B55D-55FB-8D4D-D437CC047A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34" y="0"/>
            <a:ext cx="5780865" cy="6858000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614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45F28-DC4B-28A7-51BA-BC4935929954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5AF0-8737-82D7-142E-59D0FFC519BB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45A52-E6A8-07C3-B9BD-AE3A6ECD9343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72458-6B96-C29B-EA5F-9CE2B2D135BF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FC2CF-B438-16C2-A102-AADE93E4A53A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91419-9835-2634-76CA-4E2E9245E8A6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C63BA7-16F6-CDDB-98ED-08A62D326092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B7394-0F11-3FB2-9063-B6E1D12B493D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82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663" r:id="rId2"/>
    <p:sldLayoutId id="2147483867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724D2D-D2C8-9180-D5B6-796D5E78710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8B2E6-2A4C-2DED-F3DB-5A56CADDB653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5A237-0E6F-DB45-9C0D-61CE5BC654C6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EFD9B-20B5-4EF7-DE5E-53E9E08049EF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7539B-5AF8-265F-6303-9172BA5ECD9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85060-3668-EE9D-43C8-950CEDB8407D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2CE5-574B-2DA5-3BE3-057D1017C6F5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46EC9-3A83-7B58-D271-A207B72A9633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54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87" r:id="rId2"/>
    <p:sldLayoutId id="2147483934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89C4CD0-0C85-A877-E1B1-ABA52C8895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902" r:id="rId3"/>
    <p:sldLayoutId id="2147483903" r:id="rId4"/>
    <p:sldLayoutId id="2147483906" r:id="rId5"/>
    <p:sldLayoutId id="2147483935" r:id="rId6"/>
    <p:sldLayoutId id="2147483936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D854D1-0535-126B-6BA3-B3C811DEA0D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41" y="6421126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5" r:id="rId3"/>
    <p:sldLayoutId id="2147483904" r:id="rId4"/>
    <p:sldLayoutId id="2147483907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5" name="Vrije vorm: vorm 15">
            <a:extLst>
              <a:ext uri="{FF2B5EF4-FFF2-40B4-BE49-F238E27FC236}">
                <a16:creationId xmlns:a16="http://schemas.microsoft.com/office/drawing/2014/main" id="{851E3187-8BDD-D8C6-A660-FFEE5AF4A1A9}"/>
              </a:ext>
            </a:extLst>
          </p:cNvPr>
          <p:cNvSpPr/>
          <p:nvPr userDrawn="1"/>
        </p:nvSpPr>
        <p:spPr>
          <a:xfrm flipH="1">
            <a:off x="9667302" y="5606088"/>
            <a:ext cx="1262346" cy="1262346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16">
            <a:extLst>
              <a:ext uri="{FF2B5EF4-FFF2-40B4-BE49-F238E27FC236}">
                <a16:creationId xmlns:a16="http://schemas.microsoft.com/office/drawing/2014/main" id="{29EEA148-D0F2-009B-9AD7-83BA87DCD1D8}"/>
              </a:ext>
            </a:extLst>
          </p:cNvPr>
          <p:cNvSpPr/>
          <p:nvPr userDrawn="1"/>
        </p:nvSpPr>
        <p:spPr>
          <a:xfrm rot="18900000" flipH="1">
            <a:off x="9852166" y="4527720"/>
            <a:ext cx="892609" cy="892609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18">
            <a:extLst>
              <a:ext uri="{FF2B5EF4-FFF2-40B4-BE49-F238E27FC236}">
                <a16:creationId xmlns:a16="http://schemas.microsoft.com/office/drawing/2014/main" id="{4088DB35-6CE0-CD32-44B5-3B0CACA65D85}"/>
              </a:ext>
            </a:extLst>
          </p:cNvPr>
          <p:cNvSpPr/>
          <p:nvPr userDrawn="1"/>
        </p:nvSpPr>
        <p:spPr>
          <a:xfrm flipH="1">
            <a:off x="10929641" y="3711676"/>
            <a:ext cx="1262346" cy="1262346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chemeClr val="accent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20">
            <a:extLst>
              <a:ext uri="{FF2B5EF4-FFF2-40B4-BE49-F238E27FC236}">
                <a16:creationId xmlns:a16="http://schemas.microsoft.com/office/drawing/2014/main" id="{648C79F6-74B6-DC8F-9D48-67509A77AEC1}"/>
              </a:ext>
            </a:extLst>
          </p:cNvPr>
          <p:cNvSpPr/>
          <p:nvPr userDrawn="1"/>
        </p:nvSpPr>
        <p:spPr>
          <a:xfrm rot="10800000" flipH="1">
            <a:off x="10929655" y="4978831"/>
            <a:ext cx="1262345" cy="631173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10" name="Vrije vorm: vorm 21">
            <a:extLst>
              <a:ext uri="{FF2B5EF4-FFF2-40B4-BE49-F238E27FC236}">
                <a16:creationId xmlns:a16="http://schemas.microsoft.com/office/drawing/2014/main" id="{0E350ECC-C965-70E2-8B7D-38A852375892}"/>
              </a:ext>
            </a:extLst>
          </p:cNvPr>
          <p:cNvSpPr/>
          <p:nvPr userDrawn="1"/>
        </p:nvSpPr>
        <p:spPr>
          <a:xfrm rot="16200000" flipH="1">
            <a:off x="8720541" y="5919014"/>
            <a:ext cx="1262346" cy="631174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7">
            <a:extLst>
              <a:ext uri="{FF2B5EF4-FFF2-40B4-BE49-F238E27FC236}">
                <a16:creationId xmlns:a16="http://schemas.microsoft.com/office/drawing/2014/main" id="{263C9130-51EB-BCE2-4729-FCB853038622}"/>
              </a:ext>
            </a:extLst>
          </p:cNvPr>
          <p:cNvSpPr/>
          <p:nvPr userDrawn="1"/>
        </p:nvSpPr>
        <p:spPr>
          <a:xfrm flipH="1">
            <a:off x="10929649" y="5603428"/>
            <a:ext cx="1262346" cy="126234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D61F4C-BB6A-28F1-8C85-8A03F25A07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89050-4EED-595E-C7B5-CA039E1CC0DF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18788-9453-90E9-1869-2A88C848F949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6DDF-7E9C-E7AB-F155-70F6201715FE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6ADF7-0704-7DD9-366F-D2D1983E2BFB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60BC5-DDFB-1127-1302-14965B4A6392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32C9A-B4A3-323E-3A3A-86C96F4FE897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14E89-7A3F-2DD9-BEF7-5A34F6E05EE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DFA8A-8570-C17D-EBE9-D2A26A8C95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5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226" name="Graphic 225">
            <a:extLst>
              <a:ext uri="{FF2B5EF4-FFF2-40B4-BE49-F238E27FC236}">
                <a16:creationId xmlns:a16="http://schemas.microsoft.com/office/drawing/2014/main" id="{82C486C2-E734-46FB-3339-631D1C3DD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706" y="6456868"/>
            <a:ext cx="60988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hA6Px48wvXdXVUYPfYuUTgV-q18PN5kA2eQakGVfsBM/edit#slide=id.p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www.ncbi.nlm.nih.gov/books/NBK56271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hyperlink" Target="https://www.re3data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hyperlink" Target="https://elixir-europe.org/platforms/data/elixir-deposition-databas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eomexchange.org/" TargetMode="External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bolomexchange.org/site/" TargetMode="External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svg"/><Relationship Id="rId7" Type="http://schemas.openxmlformats.org/officeDocument/2006/relationships/image" Target="../media/image34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3.svg"/><Relationship Id="rId4" Type="http://schemas.openxmlformats.org/officeDocument/2006/relationships/image" Target="../media/image3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svg"/><Relationship Id="rId7" Type="http://schemas.openxmlformats.org/officeDocument/2006/relationships/image" Target="../media/image34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8.png"/><Relationship Id="rId5" Type="http://schemas.openxmlformats.org/officeDocument/2006/relationships/image" Target="../media/image343.sv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svg"/><Relationship Id="rId7" Type="http://schemas.openxmlformats.org/officeDocument/2006/relationships/image" Target="../media/image345.svg"/><Relationship Id="rId12" Type="http://schemas.openxmlformats.org/officeDocument/2006/relationships/image" Target="../media/image34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sv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ega-archive.org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jpeg"/><Relationship Id="rId2" Type="http://schemas.openxmlformats.org/officeDocument/2006/relationships/hyperlink" Target="https://ega-archive.org/federated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ixir-belgium.org/" TargetMode="External"/><Relationship Id="rId7" Type="http://schemas.openxmlformats.org/officeDocument/2006/relationships/image" Target="../media/image370.svg"/><Relationship Id="rId2" Type="http://schemas.openxmlformats.org/officeDocument/2006/relationships/hyperlink" Target="mailto:info@elixir-belgium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5" Type="http://schemas.openxmlformats.org/officeDocument/2006/relationships/image" Target="../media/image368.svg"/><Relationship Id="rId4" Type="http://schemas.openxmlformats.org/officeDocument/2006/relationships/image" Target="../media/image3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Matheus.lourenco@vib.be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AB97-288C-4F00-ABB1-93DBE5AE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A Closer Look at the Repositories World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FA8EA-21F1-7152-4B51-2EB2EA3B5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F1B80-AE3D-16C4-251E-D8F9DA4F2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Matheus Lourenço, PhD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4C017-B289-59B2-284B-9A5A9FD07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i="0" dirty="0">
                <a:solidFill>
                  <a:schemeClr val="bg1">
                    <a:lumMod val="65000"/>
                  </a:schemeClr>
                </a:solidFill>
              </a:rPr>
              <a:t>Inspired by </a:t>
            </a:r>
            <a:r>
              <a:rPr lang="en-US" sz="1400" i="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session 2024 </a:t>
            </a:r>
            <a:r>
              <a:rPr lang="en-US" sz="1400" i="0" dirty="0">
                <a:solidFill>
                  <a:schemeClr val="bg1">
                    <a:lumMod val="65000"/>
                  </a:schemeClr>
                </a:solidFill>
              </a:rPr>
              <a:t>by Bruna </a:t>
            </a:r>
            <a:r>
              <a:rPr lang="en-US" sz="1400" i="0" dirty="0" err="1">
                <a:solidFill>
                  <a:schemeClr val="bg1">
                    <a:lumMod val="65000"/>
                  </a:schemeClr>
                </a:solidFill>
              </a:rPr>
              <a:t>Piereck</a:t>
            </a:r>
            <a:r>
              <a:rPr lang="en-US" sz="1400" i="0" dirty="0">
                <a:solidFill>
                  <a:schemeClr val="bg1">
                    <a:lumMod val="65000"/>
                  </a:schemeClr>
                </a:solidFill>
              </a:rPr>
              <a:t>, PhD</a:t>
            </a:r>
            <a:endParaRPr lang="en-BE" sz="1400" i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9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1ABC9-7450-DE67-7672-232A497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9F36-F319-B9E1-6D1D-ECB6E3AF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carrot approach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6668F5-FD98-1FA7-962B-840BE2FEE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Future proofing for yourself</a:t>
            </a:r>
          </a:p>
          <a:p>
            <a:r>
              <a:rPr lang="en-US" dirty="0"/>
              <a:t>Increased citations:</a:t>
            </a:r>
          </a:p>
          <a:p>
            <a:endParaRPr lang="en-US" dirty="0"/>
          </a:p>
          <a:p>
            <a:r>
              <a:rPr lang="en-US" dirty="0"/>
              <a:t>Visibility and networking possibilities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other words: </a:t>
            </a:r>
            <a:r>
              <a:rPr lang="en-US" dirty="0">
                <a:solidFill>
                  <a:schemeClr val="accent1">
                    <a:alpha val="85000"/>
                  </a:schemeClr>
                </a:solidFill>
              </a:rPr>
              <a:t>You want to do it!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04095B-DA28-899E-2A8D-933EB616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8" y="2505670"/>
            <a:ext cx="686296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6F12D-E1FD-B789-A60A-E05A64CED419}"/>
              </a:ext>
            </a:extLst>
          </p:cNvPr>
          <p:cNvSpPr txBox="1"/>
          <p:nvPr/>
        </p:nvSpPr>
        <p:spPr>
          <a:xfrm>
            <a:off x="5257800" y="2505670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900" b="0" i="0" u="none" strike="noStrike" dirty="0">
                <a:solidFill>
                  <a:schemeClr val="accent1"/>
                </a:solidFill>
                <a:effectLst/>
                <a:latin typeface="Montserrat" panose="020F0502020204030204" pitchFamily="2" charset="0"/>
              </a:rPr>
              <a:t>https://europepmc.org/Help#searchdata</a:t>
            </a:r>
            <a:endParaRPr lang="en-US" sz="9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900" dirty="0">
                <a:solidFill>
                  <a:schemeClr val="accent1"/>
                </a:solidFill>
              </a:rPr>
            </a:br>
            <a:endParaRPr lang="en-BE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82F5-7AA1-F526-2E15-4A0B9E30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Integrity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DE01-B79D-E1B5-8CFB-A0F7A8B359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535686"/>
            <a:ext cx="5257800" cy="4700587"/>
          </a:xfrm>
        </p:spPr>
        <p:txBody>
          <a:bodyPr numCol="1"/>
          <a:lstStyle/>
          <a:p>
            <a:r>
              <a:rPr lang="en-US" sz="2200" dirty="0"/>
              <a:t>Why are you in science?</a:t>
            </a:r>
          </a:p>
          <a:p>
            <a:r>
              <a:rPr lang="en-US" sz="2200" dirty="0"/>
              <a:t>What about the reproducibility crisis?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320B-9CB0-353F-6ED8-EDC9FFFD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82" y="2560370"/>
            <a:ext cx="3794185" cy="18005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2CEBF-5977-9762-F549-03B82740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61" y="4474461"/>
            <a:ext cx="3209026" cy="1799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0F3E3-1C53-AE16-82DE-CB5B6BBA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61" y="2560370"/>
            <a:ext cx="3903677" cy="17372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AE351F-E921-F2D7-9B11-4F9C3BC1485E}"/>
              </a:ext>
            </a:extLst>
          </p:cNvPr>
          <p:cNvSpPr txBox="1">
            <a:spLocks/>
          </p:cNvSpPr>
          <p:nvPr/>
        </p:nvSpPr>
        <p:spPr>
          <a:xfrm>
            <a:off x="6326867" y="1690688"/>
            <a:ext cx="5465441" cy="4700587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Strengthen public trust through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638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718C-5D55-0656-82B4-9AD8A8CB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87339-8ACA-A2E6-BBDE-5003C88ED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find repositories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0BE69-E283-18E9-38E6-1FD2FF92F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6704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D7A2-F126-FD29-1447-7D039C10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hundreds of repositories available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94BC1-B7EC-4773-C440-61DE5485DCD3}"/>
              </a:ext>
            </a:extLst>
          </p:cNvPr>
          <p:cNvSpPr txBox="1"/>
          <p:nvPr/>
        </p:nvSpPr>
        <p:spPr>
          <a:xfrm>
            <a:off x="1575757" y="6007656"/>
            <a:ext cx="9040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Introduction - Life-Cycle Decisions for Biomedical Data - NCBI Bookshelf</a:t>
            </a:r>
            <a:r>
              <a:rPr lang="en-US" sz="1400" dirty="0"/>
              <a:t> (2020)</a:t>
            </a:r>
            <a:endParaRPr lang="en-BE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49B1A6-DB8D-51EF-7414-C73F26B505F9}"/>
              </a:ext>
            </a:extLst>
          </p:cNvPr>
          <p:cNvGrpSpPr/>
          <p:nvPr/>
        </p:nvGrpSpPr>
        <p:grpSpPr>
          <a:xfrm>
            <a:off x="1575757" y="1848107"/>
            <a:ext cx="9040487" cy="4159549"/>
            <a:chOff x="838200" y="1746550"/>
            <a:chExt cx="9040487" cy="41595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150E2B-0BB5-244B-D995-23ED715E4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810042"/>
              <a:ext cx="9040487" cy="3096057"/>
            </a:xfrm>
            <a:prstGeom prst="rect">
              <a:avLst/>
            </a:prstGeom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064682-FAF3-6E87-5606-AD7EBB2F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0"/>
            <a:stretch/>
          </p:blipFill>
          <p:spPr>
            <a:xfrm>
              <a:off x="838201" y="1746550"/>
              <a:ext cx="9040485" cy="1063492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75ADBF-DEE1-B7C5-80FE-D54F89D4678D}"/>
              </a:ext>
            </a:extLst>
          </p:cNvPr>
          <p:cNvCxnSpPr/>
          <p:nvPr/>
        </p:nvCxnSpPr>
        <p:spPr>
          <a:xfrm>
            <a:off x="6186635" y="3629608"/>
            <a:ext cx="39935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2BCB-D3D1-C673-5094-61EB2A1131DA}"/>
              </a:ext>
            </a:extLst>
          </p:cNvPr>
          <p:cNvCxnSpPr>
            <a:cxnSpLocks/>
          </p:cNvCxnSpPr>
          <p:nvPr/>
        </p:nvCxnSpPr>
        <p:spPr>
          <a:xfrm>
            <a:off x="1636406" y="3893975"/>
            <a:ext cx="66869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B093B-198C-4CE0-FFCD-49AE5D1ABCCE}"/>
              </a:ext>
            </a:extLst>
          </p:cNvPr>
          <p:cNvSpPr/>
          <p:nvPr/>
        </p:nvSpPr>
        <p:spPr>
          <a:xfrm>
            <a:off x="7324969" y="3695305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5F947-A7D9-D978-C568-1C8F19DA57CC}"/>
              </a:ext>
            </a:extLst>
          </p:cNvPr>
          <p:cNvSpPr/>
          <p:nvPr/>
        </p:nvSpPr>
        <p:spPr>
          <a:xfrm>
            <a:off x="5489949" y="4478638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48FF6-EC92-BFBE-8A1B-48930C9FEB2A}"/>
              </a:ext>
            </a:extLst>
          </p:cNvPr>
          <p:cNvSpPr/>
          <p:nvPr/>
        </p:nvSpPr>
        <p:spPr>
          <a:xfrm>
            <a:off x="5886059" y="4223982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788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6DC7-6732-1350-50C8-0E807BBB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finding repositories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B7C5-887F-B130-390F-07F1D6E25C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Re3data.org</a:t>
            </a:r>
          </a:p>
          <a:p>
            <a:r>
              <a:rPr lang="en-US" dirty="0"/>
              <a:t>Fairsharing.org</a:t>
            </a:r>
          </a:p>
          <a:p>
            <a:r>
              <a:rPr lang="en-US" dirty="0"/>
              <a:t>Elixir-Europe.org/platforms/data/elixir-deposition-databases</a:t>
            </a:r>
          </a:p>
          <a:p>
            <a:r>
              <a:rPr lang="en-US" dirty="0"/>
              <a:t>Ebi.ac.uk/submission/ </a:t>
            </a:r>
          </a:p>
          <a:p>
            <a:r>
              <a:rPr lang="en-US" dirty="0"/>
              <a:t>AI (e.g. co-pilot)</a:t>
            </a:r>
          </a:p>
          <a:p>
            <a:r>
              <a:rPr lang="en-US" dirty="0" err="1"/>
              <a:t>Etc</a:t>
            </a:r>
            <a:r>
              <a:rPr lang="en-US" dirty="0"/>
              <a:t>… (check </a:t>
            </a:r>
            <a:r>
              <a:rPr lang="en-US" dirty="0" err="1"/>
              <a:t>RDMkit</a:t>
            </a:r>
            <a:r>
              <a:rPr lang="en-US" dirty="0"/>
              <a:t> for more)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73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258B-4E74-7FDE-270F-1415789B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8406"/>
            <a:ext cx="5455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Go to                 and explore the number of repositories in your field</a:t>
            </a:r>
            <a:endParaRPr lang="en-BE" dirty="0"/>
          </a:p>
        </p:txBody>
      </p:sp>
      <p:pic>
        <p:nvPicPr>
          <p:cNvPr id="1026" name="Picture 2" descr="Brand">
            <a:hlinkClick r:id="rId2"/>
            <a:extLst>
              <a:ext uri="{FF2B5EF4-FFF2-40B4-BE49-F238E27FC236}">
                <a16:creationId xmlns:a16="http://schemas.microsoft.com/office/drawing/2014/main" id="{F232F5A5-9412-48B1-8005-5E93A4F4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76" y="2462742"/>
            <a:ext cx="1882298" cy="6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24B40-77D6-FA1F-ADA1-598D3D46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71" y="0"/>
            <a:ext cx="5455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62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C682-0C85-9788-0034-B3432830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wizard:</a:t>
            </a:r>
            <a:endParaRPr lang="en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49ABC9-7278-F460-6CE6-9770C01B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550033"/>
            <a:ext cx="5679821" cy="175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3737833-1E74-88CB-E59F-5C9FC5F7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"/>
          <a:stretch/>
        </p:blipFill>
        <p:spPr bwMode="auto">
          <a:xfrm>
            <a:off x="7801992" y="503555"/>
            <a:ext cx="2433162" cy="58606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A6-8B4F-47FF-4A64-EE8BB703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ELIXI Deposition Database list</a:t>
            </a:r>
            <a:endParaRPr lang="en-B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F86AECD-9A42-954A-9D57-7BFEA023C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/>
          <a:stretch/>
        </p:blipFill>
        <p:spPr bwMode="auto">
          <a:xfrm>
            <a:off x="994508" y="1544320"/>
            <a:ext cx="5101492" cy="45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852800DE-92EB-BC9B-8579-EDDCDD2F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261" y="2189197"/>
            <a:ext cx="5065524" cy="284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3A814-43B8-01B6-CD67-987AD1264F2F}"/>
              </a:ext>
            </a:extLst>
          </p:cNvPr>
          <p:cNvSpPr txBox="1"/>
          <p:nvPr/>
        </p:nvSpPr>
        <p:spPr>
          <a:xfrm>
            <a:off x="-427315" y="5036681"/>
            <a:ext cx="1184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ELIXIR Deposition Databases for Biomolecular Data | ELIXIR</a:t>
            </a:r>
            <a:r>
              <a:rPr lang="en-US" sz="1200" dirty="0"/>
              <a:t> (2017)</a:t>
            </a:r>
            <a:endParaRPr lang="en-BE" sz="1200" dirty="0"/>
          </a:p>
        </p:txBody>
      </p:sp>
      <p:pic>
        <p:nvPicPr>
          <p:cNvPr id="4" name="Picture 12" descr="ELIXIR Europe · GitHub">
            <a:extLst>
              <a:ext uri="{FF2B5EF4-FFF2-40B4-BE49-F238E27FC236}">
                <a16:creationId xmlns:a16="http://schemas.microsoft.com/office/drawing/2014/main" id="{72A98F25-1048-C5EF-05EE-7E58947D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781" y="713314"/>
            <a:ext cx="629183" cy="6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1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DA3E-552A-F346-6F27-3A5E5A1F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driven: </a:t>
            </a:r>
            <a:endParaRPr lang="en-BE" dirty="0"/>
          </a:p>
        </p:txBody>
      </p:sp>
      <p:pic>
        <p:nvPicPr>
          <p:cNvPr id="6146" name="Picture 2" descr="Media kit | RDMkit">
            <a:extLst>
              <a:ext uri="{FF2B5EF4-FFF2-40B4-BE49-F238E27FC236}">
                <a16:creationId xmlns:a16="http://schemas.microsoft.com/office/drawing/2014/main" id="{BB030D29-5F3A-76CB-51F8-0D9E7A36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2937101"/>
            <a:ext cx="4689987" cy="9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9B4BB1D-1880-B52E-6A85-1B399252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38" y="1415845"/>
            <a:ext cx="4428009" cy="4026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5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1D9B-CE44-F77C-3E70-EE095CF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8A7A-9F13-F166-0AC0-1C800B5388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8900160" cy="47005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She is a </a:t>
            </a:r>
            <a:r>
              <a:rPr lang="en-US" sz="2000" b="1" dirty="0"/>
              <a:t>researcher</a:t>
            </a:r>
            <a:r>
              <a:rPr lang="en-US" sz="2000" dirty="0"/>
              <a:t> who:</a:t>
            </a:r>
          </a:p>
          <a:p>
            <a:r>
              <a:rPr lang="en-US" sz="2000" dirty="0"/>
              <a:t>Works with </a:t>
            </a:r>
            <a:r>
              <a:rPr lang="en-US" sz="2000" b="1" dirty="0"/>
              <a:t>plants</a:t>
            </a:r>
          </a:p>
          <a:p>
            <a:r>
              <a:rPr lang="en-US" sz="2000" dirty="0"/>
              <a:t>Is generating whole </a:t>
            </a:r>
            <a:r>
              <a:rPr lang="en-US" sz="2000" b="1" dirty="0"/>
              <a:t>genome sequencing data</a:t>
            </a:r>
          </a:p>
          <a:p>
            <a:r>
              <a:rPr lang="en-US" sz="2000" dirty="0"/>
              <a:t>Makes use of several public platforms for tools and data</a:t>
            </a:r>
          </a:p>
          <a:p>
            <a:r>
              <a:rPr lang="en-US" sz="2000" dirty="0"/>
              <a:t>Has the current project funded by a </a:t>
            </a:r>
            <a:r>
              <a:rPr lang="en-US" sz="2000" b="1" dirty="0"/>
              <a:t>public agency</a:t>
            </a:r>
          </a:p>
          <a:p>
            <a:r>
              <a:rPr lang="en-US" sz="2000" dirty="0"/>
              <a:t>Aims at publishing work in an </a:t>
            </a:r>
            <a:r>
              <a:rPr lang="en-US" sz="2000" b="1" dirty="0"/>
              <a:t>open</a:t>
            </a:r>
            <a:r>
              <a:rPr lang="en-US" sz="2000" dirty="0"/>
              <a:t> peer reviewed journal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Suggest a couple of repositories based on the </a:t>
            </a:r>
            <a:r>
              <a:rPr lang="en-US" sz="2000" dirty="0" err="1">
                <a:solidFill>
                  <a:schemeClr val="accent2">
                    <a:alpha val="85000"/>
                  </a:schemeClr>
                </a:solidFill>
              </a:rPr>
              <a:t>RDMkit</a:t>
            </a: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 that are </a:t>
            </a:r>
            <a:r>
              <a:rPr lang="en-US" sz="2000" b="1" dirty="0">
                <a:solidFill>
                  <a:schemeClr val="accent2">
                    <a:alpha val="85000"/>
                  </a:schemeClr>
                </a:solidFill>
              </a:rPr>
              <a:t>domain specific</a:t>
            </a:r>
          </a:p>
          <a:p>
            <a:r>
              <a:rPr lang="en-US" sz="2000" dirty="0"/>
              <a:t>Justify your choice</a:t>
            </a:r>
          </a:p>
          <a:p>
            <a:r>
              <a:rPr lang="en-US" sz="2000" dirty="0"/>
              <a:t>Think about that info you can find about the repository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79254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4B10-08C7-4E2A-8502-0853D6ED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D355-E55E-38F6-123D-B7FCABBA30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Computers necessary for discussion moments?</a:t>
            </a:r>
          </a:p>
          <a:p>
            <a:r>
              <a:rPr lang="en-US" dirty="0"/>
              <a:t>Computers open for exercises with closed apps (teams, outlook, WhatsApp, </a:t>
            </a:r>
            <a:r>
              <a:rPr lang="en-US" dirty="0" err="1"/>
              <a:t>etc</a:t>
            </a:r>
            <a:r>
              <a:rPr lang="en-US" dirty="0"/>
              <a:t>) ?</a:t>
            </a:r>
          </a:p>
          <a:p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What else?</a:t>
            </a:r>
          </a:p>
          <a:p>
            <a:endParaRPr lang="en-BE" dirty="0"/>
          </a:p>
        </p:txBody>
      </p:sp>
      <p:pic>
        <p:nvPicPr>
          <p:cNvPr id="6" name="Picture Placeholder 5" descr="Close up of person using laptop">
            <a:extLst>
              <a:ext uri="{FF2B5EF4-FFF2-40B4-BE49-F238E27FC236}">
                <a16:creationId xmlns:a16="http://schemas.microsoft.com/office/drawing/2014/main" id="{F9574AF4-B45B-06EB-91A2-AB19EA251C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8394" r="18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980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E6A8-EE86-023F-E59E-6455E93A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repositories with similar data type</a:t>
            </a:r>
            <a:endParaRPr lang="en-B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10508-1E2F-EDA8-B149-02D417697402}"/>
              </a:ext>
            </a:extLst>
          </p:cNvPr>
          <p:cNvGrpSpPr/>
          <p:nvPr/>
        </p:nvGrpSpPr>
        <p:grpSpPr>
          <a:xfrm>
            <a:off x="2663824" y="1519238"/>
            <a:ext cx="6864351" cy="4888744"/>
            <a:chOff x="2663825" y="1690688"/>
            <a:chExt cx="6864351" cy="48887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853B012-989F-9A5A-2171-80ED319D3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825" y="1690688"/>
              <a:ext cx="6864350" cy="263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>
              <a:extLst>
                <a:ext uri="{FF2B5EF4-FFF2-40B4-BE49-F238E27FC236}">
                  <a16:creationId xmlns:a16="http://schemas.microsoft.com/office/drawing/2014/main" id="{A3D4506A-C3EA-996A-8E5B-4AA044ACE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826" y="4327635"/>
              <a:ext cx="6864350" cy="225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34382E-D183-594F-8B39-B800660701E1}"/>
              </a:ext>
            </a:extLst>
          </p:cNvPr>
          <p:cNvSpPr txBox="1"/>
          <p:nvPr/>
        </p:nvSpPr>
        <p:spPr>
          <a:xfrm>
            <a:off x="3432174" y="6407982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https://www.insdc.org/</a:t>
            </a:r>
            <a:endParaRPr lang="en-US" sz="11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1100" dirty="0">
                <a:solidFill>
                  <a:schemeClr val="accent1"/>
                </a:solidFill>
              </a:rPr>
            </a:br>
            <a:endParaRPr lang="en-BE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4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BA45B6-5E59-F1EE-9DB7-48C30BB4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</a:t>
            </a:r>
            <a:endParaRPr lang="en-B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4C046-A89E-FCED-CD25-F373A3862AD3}"/>
              </a:ext>
            </a:extLst>
          </p:cNvPr>
          <p:cNvGrpSpPr/>
          <p:nvPr/>
        </p:nvGrpSpPr>
        <p:grpSpPr>
          <a:xfrm>
            <a:off x="2553607" y="3581809"/>
            <a:ext cx="8100787" cy="1233247"/>
            <a:chOff x="2991756" y="3581809"/>
            <a:chExt cx="8100787" cy="1233247"/>
          </a:xfrm>
        </p:grpSpPr>
        <p:pic>
          <p:nvPicPr>
            <p:cNvPr id="8197" name="Picture 5">
              <a:extLst>
                <a:ext uri="{FF2B5EF4-FFF2-40B4-BE49-F238E27FC236}">
                  <a16:creationId xmlns:a16="http://schemas.microsoft.com/office/drawing/2014/main" id="{426C874B-8B14-7AFE-50C7-1F2302CD4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756" y="3648364"/>
              <a:ext cx="952500" cy="110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4E687C65-1329-F0AA-AF0F-6255317D6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501" y="3581809"/>
              <a:ext cx="2349042" cy="1233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>
            <a:extLst>
              <a:ext uri="{FF2B5EF4-FFF2-40B4-BE49-F238E27FC236}">
                <a16:creationId xmlns:a16="http://schemas.microsoft.com/office/drawing/2014/main" id="{FDD7AC0C-D354-520E-97D0-933BCB818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43" y="2290703"/>
            <a:ext cx="2148114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71FC6B-8EC3-2886-081D-2032C0F091CC}"/>
              </a:ext>
            </a:extLst>
          </p:cNvPr>
          <p:cNvCxnSpPr/>
          <p:nvPr/>
        </p:nvCxnSpPr>
        <p:spPr>
          <a:xfrm flipH="1">
            <a:off x="4383314" y="3222171"/>
            <a:ext cx="1175657" cy="9762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C02FB4-6F3D-AC60-02D9-AF94D0C665B9}"/>
              </a:ext>
            </a:extLst>
          </p:cNvPr>
          <p:cNvCxnSpPr>
            <a:cxnSpLocks/>
          </p:cNvCxnSpPr>
          <p:nvPr/>
        </p:nvCxnSpPr>
        <p:spPr>
          <a:xfrm>
            <a:off x="6633031" y="3222170"/>
            <a:ext cx="1175657" cy="9762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31A6AC-E57C-F076-A3CB-E8D6A9D7ABBD}"/>
              </a:ext>
            </a:extLst>
          </p:cNvPr>
          <p:cNvCxnSpPr>
            <a:cxnSpLocks/>
          </p:cNvCxnSpPr>
          <p:nvPr/>
        </p:nvCxnSpPr>
        <p:spPr>
          <a:xfrm>
            <a:off x="4383313" y="4350831"/>
            <a:ext cx="3425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5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70F3-ACFC-B9A2-763C-E101016E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 </a:t>
            </a:r>
            <a:endParaRPr lang="en-B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63C5A93-2AA8-6677-F349-468C53D7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97" y="1690688"/>
            <a:ext cx="798840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5EAA9-041F-BE38-4813-F4ACBE9AA32F}"/>
              </a:ext>
            </a:extLst>
          </p:cNvPr>
          <p:cNvSpPr txBox="1"/>
          <p:nvPr/>
        </p:nvSpPr>
        <p:spPr>
          <a:xfrm>
            <a:off x="2092299" y="63769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proteomexchange.org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948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25AB-74EF-7550-0FA4-0ACCE43C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CB19A-6773-557D-2061-C0DF985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4" t="18997" r="10531"/>
          <a:stretch/>
        </p:blipFill>
        <p:spPr>
          <a:xfrm>
            <a:off x="1682750" y="2794000"/>
            <a:ext cx="8826500" cy="1659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CA45A-83F0-59AD-4E17-58C2B0A8C340}"/>
              </a:ext>
            </a:extLst>
          </p:cNvPr>
          <p:cNvSpPr txBox="1"/>
          <p:nvPr/>
        </p:nvSpPr>
        <p:spPr>
          <a:xfrm>
            <a:off x="4413250" y="42684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hlinkClick r:id="rId3"/>
              </a:rPr>
              <a:t>MetabolomeXchange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8687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7641-820A-937E-44EC-50419D2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Omics Discovery Index (</a:t>
            </a:r>
            <a:r>
              <a:rPr lang="en-US" dirty="0" err="1"/>
              <a:t>OmicsDI</a:t>
            </a:r>
            <a:r>
              <a:rPr lang="en-US" dirty="0"/>
              <a:t>)</a:t>
            </a:r>
            <a:endParaRPr lang="en-BE" dirty="0"/>
          </a:p>
        </p:txBody>
      </p:sp>
      <p:pic>
        <p:nvPicPr>
          <p:cNvPr id="12290" name="Picture 2" descr="Molecular Networks – Providing context for life">
            <a:extLst>
              <a:ext uri="{FF2B5EF4-FFF2-40B4-BE49-F238E27FC236}">
                <a16:creationId xmlns:a16="http://schemas.microsoft.com/office/drawing/2014/main" id="{5E5A4276-BE4F-3EB0-11DD-3CD69873A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r="28971"/>
          <a:stretch/>
        </p:blipFill>
        <p:spPr bwMode="auto">
          <a:xfrm>
            <a:off x="838200" y="4095895"/>
            <a:ext cx="1143000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DF9B5-38B2-3828-AC85-D0D4870F6C61}"/>
              </a:ext>
            </a:extLst>
          </p:cNvPr>
          <p:cNvSpPr txBox="1"/>
          <p:nvPr/>
        </p:nvSpPr>
        <p:spPr>
          <a:xfrm>
            <a:off x="1981200" y="4755407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25 Resources, &gt;3M datasets, 4 Continents</a:t>
            </a:r>
            <a:endParaRPr lang="en-B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03935-7553-53DE-23CB-19228A6AD0CD}"/>
              </a:ext>
            </a:extLst>
          </p:cNvPr>
          <p:cNvSpPr txBox="1"/>
          <p:nvPr/>
        </p:nvSpPr>
        <p:spPr>
          <a:xfrm>
            <a:off x="1981200" y="2944792"/>
            <a:ext cx="482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OmicsDI</a:t>
            </a:r>
            <a:r>
              <a:rPr lang="en-US" b="1" dirty="0"/>
              <a:t> is part of the ELIXIR infrastructure</a:t>
            </a:r>
            <a:endParaRPr lang="en-BE" b="1" dirty="0"/>
          </a:p>
        </p:txBody>
      </p:sp>
      <p:pic>
        <p:nvPicPr>
          <p:cNvPr id="12294" name="Picture 6" descr="Elixir Europe logo - DiSSCo">
            <a:extLst>
              <a:ext uri="{FF2B5EF4-FFF2-40B4-BE49-F238E27FC236}">
                <a16:creationId xmlns:a16="http://schemas.microsoft.com/office/drawing/2014/main" id="{BA105C75-0E80-46F2-5860-246784D2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7957"/>
            <a:ext cx="1172745" cy="88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C9CC3-3D53-E898-6552-EFF0786B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9DF7-7B1B-2CB5-1704-EC7D710E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is back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A15F-3787-FABC-E0D5-01A60DB0B6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11288"/>
            <a:ext cx="8900160" cy="4700587"/>
          </a:xfrm>
        </p:spPr>
        <p:txBody>
          <a:bodyPr/>
          <a:lstStyle/>
          <a:p>
            <a:r>
              <a:rPr lang="en-US" sz="2000" dirty="0"/>
              <a:t>Still working with </a:t>
            </a:r>
            <a:r>
              <a:rPr lang="en-US" sz="2000" b="1" dirty="0"/>
              <a:t>plants</a:t>
            </a:r>
          </a:p>
          <a:p>
            <a:r>
              <a:rPr lang="en-US" sz="2000" dirty="0"/>
              <a:t>Is generating whole </a:t>
            </a:r>
            <a:r>
              <a:rPr lang="en-US" sz="2000" b="1" dirty="0"/>
              <a:t>genome sequencing data</a:t>
            </a:r>
          </a:p>
          <a:p>
            <a:r>
              <a:rPr lang="en-US" sz="2000" dirty="0"/>
              <a:t>Makes use of several public platforms for tools and data</a:t>
            </a:r>
          </a:p>
          <a:p>
            <a:r>
              <a:rPr lang="en-US" sz="2000" dirty="0"/>
              <a:t>Has the current project funded by a </a:t>
            </a:r>
            <a:r>
              <a:rPr lang="en-US" sz="2000" b="1" dirty="0"/>
              <a:t>public agency</a:t>
            </a:r>
          </a:p>
          <a:p>
            <a:r>
              <a:rPr lang="en-US" sz="2000" dirty="0"/>
              <a:t>Aims at publishing work in an </a:t>
            </a:r>
            <a:r>
              <a:rPr lang="en-US" sz="2000" b="1" dirty="0"/>
              <a:t>open</a:t>
            </a:r>
            <a:r>
              <a:rPr lang="en-US" sz="2000" dirty="0"/>
              <a:t> peer reviewed journal</a:t>
            </a:r>
          </a:p>
          <a:p>
            <a:r>
              <a:rPr lang="en-US" sz="2000" b="1" dirty="0"/>
              <a:t>Is also generating proteomics data</a:t>
            </a:r>
          </a:p>
          <a:p>
            <a:r>
              <a:rPr lang="en-US" sz="2000" b="1" dirty="0"/>
              <a:t>Is also generating metabolomics data</a:t>
            </a:r>
          </a:p>
          <a:p>
            <a:r>
              <a:rPr lang="en-US" sz="2000" b="1" dirty="0"/>
              <a:t>Would like that the datasets are recognized as to belonging to the same project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Find suitable domain specific repositories and a way to connect these datasets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99032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DE5AA-C7C7-C8E0-265A-0F4A24E1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CECB-073C-1D7B-112D-4CDC667C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10103D-7A5F-E6B5-C89D-E92F900F88DB}"/>
              </a:ext>
            </a:extLst>
          </p:cNvPr>
          <p:cNvGrpSpPr/>
          <p:nvPr/>
        </p:nvGrpSpPr>
        <p:grpSpPr>
          <a:xfrm>
            <a:off x="1365097" y="1975427"/>
            <a:ext cx="7436000" cy="3994922"/>
            <a:chOff x="1964400" y="1677987"/>
            <a:chExt cx="7436000" cy="3994922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F9AE1CEC-8048-BAB2-ABAD-02DF25BC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F51EC4E4-0BF0-5212-DAED-BDBC136E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4F20D4C0-485B-AB4C-52AE-9737F488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0973CE51-DC46-079D-AE11-3DBADFD6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C9CB14DC-E253-1872-36FD-DB2E4F61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755EE2A4-9265-AC77-C7BC-6192B97F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6C4B5138-3798-9744-3D34-6D9AECCB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F62B11-9606-2E0E-DACB-698E1FC509A8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C6B76A-AF9A-F000-8CA4-8C754FB6EDA8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4CEE42-5D73-EDB0-862B-8E115589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C784300-47FA-A592-99BC-600294DAD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A64E4E-2AE2-02BE-E489-89A6A5C289D4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7C9BFDC-AC5E-F3CC-973F-7D86E4C2A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0363A9D-B321-0D11-3C68-821CF246B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DC27019-4B39-906E-BEBC-7F1DE6FED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979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E8BB-5A4B-AE2F-BFAD-20C2F976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9B6D-0C35-CAF5-DAD6-69329DA8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8D74DD-F397-5826-D21B-B3CD38434F63}"/>
              </a:ext>
            </a:extLst>
          </p:cNvPr>
          <p:cNvGrpSpPr/>
          <p:nvPr/>
        </p:nvGrpSpPr>
        <p:grpSpPr>
          <a:xfrm>
            <a:off x="1160428" y="1690688"/>
            <a:ext cx="10263219" cy="4279661"/>
            <a:chOff x="1759731" y="1393248"/>
            <a:chExt cx="10263219" cy="4279661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7AC90B07-C609-2F58-7BDD-D1483971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4AC5273A-411B-7579-5A29-C1635654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4252494A-36D5-6C77-6302-76F2658B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D2F06D7A-4385-A207-736A-9D1BCB5A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75A25D61-E1B9-80CF-9883-219415F9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3FE3022B-AF06-5CA5-3A89-E98C89D48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90B9FB3C-6F0E-AD6A-3D01-1C72A8CA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D549BB-EA64-4C42-1196-8CD451B15FF9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A2B4A89-542F-9613-E714-1C89AFE8FAA8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4EC895E-6CA9-EECE-B56A-D0301B0AA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44652C5-87FA-8EB6-3472-5DEFE33D9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6FADCA-8BA1-FBD0-7E17-F7F69709C1D8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ED0FCE8-B4DB-2725-D006-8C27D13956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7460860-0986-86F2-0C6E-8A49F7B121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F168BBB-365F-874D-5F19-C282E0D67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04204C92-20D4-5B99-757F-2E12200FE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3470282"/>
              <a:ext cx="2622550" cy="41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CE94E66B-24D5-0338-292C-7128F498D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1834471"/>
              <a:ext cx="2042300" cy="58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2699707D-F9EB-D775-B3B7-32367D5E9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4836300"/>
              <a:ext cx="2434541" cy="75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5680B4-42C6-C7B5-8486-4C81DB00F82A}"/>
                </a:ext>
              </a:extLst>
            </p:cNvPr>
            <p:cNvSpPr txBox="1"/>
            <p:nvPr/>
          </p:nvSpPr>
          <p:spPr>
            <a:xfrm>
              <a:off x="5273062" y="139324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9ADA22-9CDF-43AF-7B73-78BB5120CDA2}"/>
                </a:ext>
              </a:extLst>
            </p:cNvPr>
            <p:cNvSpPr txBox="1"/>
            <p:nvPr/>
          </p:nvSpPr>
          <p:spPr>
            <a:xfrm>
              <a:off x="5277862" y="2902425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BAF9-7511-DE96-934D-DE70D395F02B}"/>
                </a:ext>
              </a:extLst>
            </p:cNvPr>
            <p:cNvSpPr txBox="1"/>
            <p:nvPr/>
          </p:nvSpPr>
          <p:spPr>
            <a:xfrm>
              <a:off x="5273062" y="451418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D1DC64-05A6-8700-19A5-A3C9A19BA02A}"/>
                </a:ext>
              </a:extLst>
            </p:cNvPr>
            <p:cNvSpPr txBox="1"/>
            <p:nvPr/>
          </p:nvSpPr>
          <p:spPr>
            <a:xfrm>
              <a:off x="1759731" y="280669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50EF8216-F1CC-6BDB-ACAD-E03D9D90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97" y="25269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16EC695-FC96-DFFD-DA7D-6E4D2077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15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0A91A2-3190-62AF-B166-96887AFE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303689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20393A6-94C0-F357-00F1-DDFC7AB0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463877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3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0355A-6016-8F43-56F4-A1143024E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29ED19-3EEC-8C58-703D-81836FF9CDD5}"/>
              </a:ext>
            </a:extLst>
          </p:cNvPr>
          <p:cNvSpPr/>
          <p:nvPr/>
        </p:nvSpPr>
        <p:spPr>
          <a:xfrm>
            <a:off x="927100" y="1344850"/>
            <a:ext cx="10845800" cy="49924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9A6FA-9B55-64E0-E0AC-399DD113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7A42F9-A01A-29C9-4ED9-EB9BA72D9C77}"/>
              </a:ext>
            </a:extLst>
          </p:cNvPr>
          <p:cNvGrpSpPr/>
          <p:nvPr/>
        </p:nvGrpSpPr>
        <p:grpSpPr>
          <a:xfrm>
            <a:off x="1160428" y="1690688"/>
            <a:ext cx="10263219" cy="4279661"/>
            <a:chOff x="1759731" y="1393248"/>
            <a:chExt cx="10263219" cy="4279661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3CC1490A-7048-B11E-A879-21D678F0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FDB069DF-004A-0147-75D9-FA6EB643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F6711C9E-8079-1E00-69AC-0F1E6777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DB8566CD-8728-A7DC-B3EE-0BE550877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41CDB90E-4B83-3748-8250-87CBA441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DB416153-F194-FB63-4976-23EA9343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984A7F3E-F33E-4220-AFD2-B36546CB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0DA1E0-BA51-CAD9-4BB7-95CFD52F742A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4D2D46A-4C01-DEEB-8D99-158D43837474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4D991F5-4C87-81E7-AA48-A58F718F8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F1F543E-858A-A11E-EC51-43B2B1D8F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8E1851-DE83-D8A7-5AD7-A2926DEC08F1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BB6AD9-07F5-1F34-1A68-ACA22F5C33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13DA10A-5A92-F0B5-7E76-CAE1D5965F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A3D65E1-32A4-7821-808C-882ABEE970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AEC029D0-F2F5-66AC-268B-FB77D162A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3470282"/>
              <a:ext cx="2622550" cy="41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9B8D53F3-9A30-B2CC-4851-FE216D401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1834471"/>
              <a:ext cx="2042300" cy="58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E1107EBD-8E79-40F7-575B-0F5BE7008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4836300"/>
              <a:ext cx="2434541" cy="75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B9EF86-E9FC-1918-589D-5AAE264E6A3B}"/>
                </a:ext>
              </a:extLst>
            </p:cNvPr>
            <p:cNvSpPr txBox="1"/>
            <p:nvPr/>
          </p:nvSpPr>
          <p:spPr>
            <a:xfrm>
              <a:off x="5273062" y="139324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DD93B4-0560-3631-0F18-B7124D92ED0F}"/>
                </a:ext>
              </a:extLst>
            </p:cNvPr>
            <p:cNvSpPr txBox="1"/>
            <p:nvPr/>
          </p:nvSpPr>
          <p:spPr>
            <a:xfrm>
              <a:off x="5277862" y="2902425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01278C-E1A3-30DE-C625-4A375CC5016B}"/>
                </a:ext>
              </a:extLst>
            </p:cNvPr>
            <p:cNvSpPr txBox="1"/>
            <p:nvPr/>
          </p:nvSpPr>
          <p:spPr>
            <a:xfrm>
              <a:off x="5273062" y="451418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8A7915-2C7A-DCA9-8BBD-104B610841BF}"/>
                </a:ext>
              </a:extLst>
            </p:cNvPr>
            <p:cNvSpPr txBox="1"/>
            <p:nvPr/>
          </p:nvSpPr>
          <p:spPr>
            <a:xfrm>
              <a:off x="1759731" y="280669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</p:grpSp>
      <p:pic>
        <p:nvPicPr>
          <p:cNvPr id="13320" name="Picture 8">
            <a:extLst>
              <a:ext uri="{FF2B5EF4-FFF2-40B4-BE49-F238E27FC236}">
                <a16:creationId xmlns:a16="http://schemas.microsoft.com/office/drawing/2014/main" id="{19CE5CD2-C74B-D85A-010E-05A222F0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5907097"/>
            <a:ext cx="5172075" cy="6667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C994DC4-0E22-2A46-28FB-0CA81068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15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BDA3B11D-0909-5D24-1BE1-F31CAC9D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97" y="25269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00D13F1-050F-8FA3-F4A1-04B4309F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303689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190469B9-E8C8-D64A-9549-57E1A7CC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463877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7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AE2D-F0D5-F2FE-03D2-6CD0E5B1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side note on human sensitive data</a:t>
            </a:r>
            <a:endParaRPr lang="en-BE" dirty="0"/>
          </a:p>
        </p:txBody>
      </p:sp>
      <p:pic>
        <p:nvPicPr>
          <p:cNvPr id="1026" name="Picture 2" descr="Blue text on a black backgroun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3AFD910-4CD5-AE2D-8822-CBC519C4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0424" y="1690688"/>
            <a:ext cx="4961433" cy="15876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7A9D7-9E01-0EED-E678-33E8155F008F}"/>
              </a:ext>
            </a:extLst>
          </p:cNvPr>
          <p:cNvSpPr txBox="1"/>
          <p:nvPr/>
        </p:nvSpPr>
        <p:spPr>
          <a:xfrm>
            <a:off x="877952" y="3774670"/>
            <a:ext cx="104360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000" b="0" i="0" dirty="0">
                <a:effectLst/>
              </a:rPr>
              <a:t>“a service for </a:t>
            </a:r>
            <a:r>
              <a:rPr lang="en-US" sz="2000" b="1" i="0" dirty="0">
                <a:effectLst/>
              </a:rPr>
              <a:t>permanent archiving and sharing of personally identifiable genetic, phenotypic, and clinical data</a:t>
            </a:r>
            <a:r>
              <a:rPr lang="en-US" sz="2000" b="0" i="0" dirty="0">
                <a:effectLst/>
              </a:rPr>
              <a:t> generated for the purposes of biomedical research projects or in the context of research-focused healthcare systems.”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D26F2-2666-6512-09CB-B97D9C97426B}"/>
              </a:ext>
            </a:extLst>
          </p:cNvPr>
          <p:cNvSpPr txBox="1"/>
          <p:nvPr/>
        </p:nvSpPr>
        <p:spPr>
          <a:xfrm>
            <a:off x="1231642" y="5286657"/>
            <a:ext cx="9881118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</a:pPr>
            <a:r>
              <a:rPr lang="en-US" sz="2000" b="0" i="0" u="none" strike="noStrike" dirty="0">
                <a:effectLst/>
              </a:rPr>
              <a:t>Data access defined, including Data Access Committees (DAC). Different datasets may have different DACs. However, VIB members must contact René Custers before submitting data to EGA:</a:t>
            </a:r>
            <a:r>
              <a:rPr lang="en-US" sz="2000" dirty="0"/>
              <a:t> </a:t>
            </a:r>
            <a:r>
              <a:rPr lang="en-US" sz="2000" b="1" i="0" u="none" strike="noStrike" dirty="0">
                <a:solidFill>
                  <a:schemeClr val="accent1"/>
                </a:solidFill>
                <a:effectLst/>
              </a:rPr>
              <a:t>rene.custers@vib.be</a:t>
            </a:r>
          </a:p>
          <a:p>
            <a:pPr algn="ctr" rtl="0" fontAlgn="base">
              <a:spcAft>
                <a:spcPts val="1000"/>
              </a:spcAft>
            </a:pPr>
            <a:endParaRPr lang="en-US" sz="2000" b="0" i="0" u="none" strike="noStrike" dirty="0"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6D0F58-EE90-02A0-DA8C-0E3194891BEC}"/>
              </a:ext>
            </a:extLst>
          </p:cNvPr>
          <p:cNvSpPr txBox="1">
            <a:spLocks/>
          </p:cNvSpPr>
          <p:nvPr/>
        </p:nvSpPr>
        <p:spPr>
          <a:xfrm>
            <a:off x="251149" y="5167312"/>
            <a:ext cx="1531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accent4"/>
                </a:solidFill>
              </a:rPr>
              <a:t>!</a:t>
            </a:r>
            <a:endParaRPr lang="en-BE" sz="9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6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3BBD-4058-E318-50D0-CDCB94E8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20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Disclaimer: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/>
              <a:t>I will </a:t>
            </a:r>
            <a:r>
              <a:rPr lang="en-US" dirty="0">
                <a:solidFill>
                  <a:schemeClr val="bg2"/>
                </a:solidFill>
                <a:highlight>
                  <a:srgbClr val="ED4D6B"/>
                </a:highlight>
              </a:rPr>
              <a:t>not</a:t>
            </a:r>
            <a:r>
              <a:rPr lang="en-US" dirty="0"/>
              <a:t> tell you which repository to use in your research.</a:t>
            </a:r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89826-0AA5-A558-FFE6-712D2788734B}"/>
              </a:ext>
            </a:extLst>
          </p:cNvPr>
          <p:cNvSpPr txBox="1">
            <a:spLocks/>
          </p:cNvSpPr>
          <p:nvPr/>
        </p:nvSpPr>
        <p:spPr>
          <a:xfrm>
            <a:off x="838200" y="1738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0" dirty="0">
                <a:solidFill>
                  <a:schemeClr val="accent4"/>
                </a:solidFill>
              </a:rPr>
              <a:t>!</a:t>
            </a:r>
            <a:endParaRPr lang="en-BE" sz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8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F051-D9D9-C265-ABCE-4F6FCA1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types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5E76-136E-E395-09BC-87F408FDB2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5"/>
                </a:solidFill>
                <a:effectLst/>
              </a:rPr>
              <a:t>Open access: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Data is shared publicly. To use open-access researchers need to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ensure that the data is anonymized</a:t>
            </a:r>
            <a:r>
              <a:rPr lang="en-US" sz="1800" i="0" strike="noStrike" dirty="0">
                <a:solidFill>
                  <a:schemeClr val="tx1"/>
                </a:solidFill>
                <a:effectLst/>
              </a:rPr>
              <a:t>,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which is difficult and sometimes impossible in practice.</a:t>
            </a:r>
          </a:p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2"/>
                </a:solidFill>
                <a:effectLst/>
              </a:rPr>
              <a:t>Registered access:</a:t>
            </a:r>
            <a:r>
              <a:rPr lang="en-US" sz="18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Data is shared with researchers, who have been vouched for by their institution and who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agree to abide by data usage policies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. Datasets that are shared via registered-access would typically have no restrictions besides the condition that data is to be used for research.</a:t>
            </a:r>
          </a:p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4"/>
                </a:solidFill>
                <a:effectLst/>
              </a:rPr>
              <a:t>Controlled access: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Access is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reviewed and approved by a data access committee (DAC).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Typically, researchers who were involved in the primary collection of data will form the DAC. There can be 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multitude of usage condition</a:t>
            </a:r>
            <a:r>
              <a:rPr lang="en-US" sz="1800" b="0" i="0" strike="noStrike" dirty="0">
                <a:solidFill>
                  <a:schemeClr val="tx1"/>
                </a:solidFill>
                <a:effectLst/>
              </a:rPr>
              <a:t>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, including allowed research topics, geographical regions, and recipients e.g. non-profit organizations.</a:t>
            </a:r>
          </a:p>
          <a:p>
            <a:pPr marL="0" indent="-756000" algn="ctr" fontAlgn="base">
              <a:spcAft>
                <a:spcPts val="10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At VIB, a DAC may already have been created. Always check with René Custers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</a:rPr>
              <a:t>rene.custers@vib.be</a:t>
            </a:r>
          </a:p>
        </p:txBody>
      </p:sp>
    </p:spTree>
    <p:extLst>
      <p:ext uri="{BB962C8B-B14F-4D97-AF65-F5344CB8AC3E}">
        <p14:creationId xmlns:p14="http://schemas.microsoft.com/office/powerpoint/2010/main" val="259316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2675-3D8F-1616-C05F-F093B50A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2766218"/>
            <a:ext cx="4942668" cy="1325563"/>
          </a:xfrm>
        </p:spPr>
        <p:txBody>
          <a:bodyPr/>
          <a:lstStyle/>
          <a:p>
            <a:r>
              <a:rPr lang="en-US" dirty="0"/>
              <a:t>Submitting data to the EGA</a:t>
            </a:r>
            <a:endParaRPr lang="en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B71F5B-1289-84BC-0271-BA8DF6EE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9" y="1037545"/>
            <a:ext cx="4699279" cy="45971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99BDF-BA23-9387-720C-B1F55B2A9A4E}"/>
              </a:ext>
            </a:extLst>
          </p:cNvPr>
          <p:cNvSpPr txBox="1"/>
          <p:nvPr/>
        </p:nvSpPr>
        <p:spPr>
          <a:xfrm>
            <a:off x="536748" y="5634666"/>
            <a:ext cx="4699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1200" b="0" i="0" u="none" strike="noStrike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https://ega-archive.org/submission/quickguide</a:t>
            </a:r>
            <a:endParaRPr lang="en-US" sz="12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1200" dirty="0">
                <a:solidFill>
                  <a:schemeClr val="accent1"/>
                </a:solidFill>
              </a:rPr>
            </a:br>
            <a:endParaRPr lang="en-BE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71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AD2F-F87D-56CB-BEE2-A3239E13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EB8E-07CC-6047-04F9-E77EA616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 Federated option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3A22A-A1AB-DFC4-2DBD-677E36EC7C0C}"/>
              </a:ext>
            </a:extLst>
          </p:cNvPr>
          <p:cNvSpPr txBox="1"/>
          <p:nvPr/>
        </p:nvSpPr>
        <p:spPr>
          <a:xfrm>
            <a:off x="1231642" y="4372257"/>
            <a:ext cx="9881118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</a:pPr>
            <a:r>
              <a:rPr lang="en-US" sz="2000" b="0" i="0" u="none" strike="noStrike" dirty="0">
                <a:effectLst/>
              </a:rPr>
              <a:t>The data does not leave the Local EGA (i.e. your country), while it is still discoverable through the Central EGA</a:t>
            </a:r>
          </a:p>
          <a:p>
            <a:pPr algn="ctr" rtl="0" fontAlgn="base">
              <a:spcAft>
                <a:spcPts val="1000"/>
              </a:spcAft>
            </a:pPr>
            <a:endParaRPr lang="en-US" sz="2000" b="0" i="0" u="none" strike="noStrike" dirty="0">
              <a:effectLst/>
            </a:endParaRP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9C97ACF1-A36E-44CE-A6FF-1F290DC7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1915142"/>
            <a:ext cx="5124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9CB2-BD54-4D76-F0DE-F5C92379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516724-CFC1-B5B9-A3C9-0066CE7D4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choose a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596C-57CC-1D2E-4317-D276737DD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9850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2C02B-AF2B-FEEC-6DD1-8660606D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to choose?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6264-B0E2-F11D-E723-EF90D0EA47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University requirements</a:t>
            </a:r>
          </a:p>
          <a:p>
            <a:r>
              <a:rPr lang="en-US" dirty="0"/>
              <a:t>Journal requirements</a:t>
            </a:r>
          </a:p>
          <a:p>
            <a:r>
              <a:rPr lang="en-US" dirty="0"/>
              <a:t>DMP requirements</a:t>
            </a:r>
          </a:p>
          <a:p>
            <a:r>
              <a:rPr lang="en-US" dirty="0"/>
              <a:t>Funding requirements</a:t>
            </a:r>
          </a:p>
          <a:p>
            <a:r>
              <a:rPr lang="en-US" dirty="0"/>
              <a:t>Ethical and legal requirements</a:t>
            </a:r>
          </a:p>
          <a:p>
            <a:endParaRPr lang="en-BE" dirty="0"/>
          </a:p>
        </p:txBody>
      </p:sp>
      <p:grpSp>
        <p:nvGrpSpPr>
          <p:cNvPr id="114" name="Graphic 7">
            <a:extLst>
              <a:ext uri="{FF2B5EF4-FFF2-40B4-BE49-F238E27FC236}">
                <a16:creationId xmlns:a16="http://schemas.microsoft.com/office/drawing/2014/main" id="{A857A76C-0CA5-A476-2F9D-F7B9B8B22486}"/>
              </a:ext>
            </a:extLst>
          </p:cNvPr>
          <p:cNvGrpSpPr>
            <a:grpSpLocks noChangeAspect="1"/>
          </p:cNvGrpSpPr>
          <p:nvPr/>
        </p:nvGrpSpPr>
        <p:grpSpPr>
          <a:xfrm>
            <a:off x="1683658" y="770528"/>
            <a:ext cx="3413206" cy="6087474"/>
            <a:chOff x="4494643" y="2722838"/>
            <a:chExt cx="1090133" cy="1944259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4A6693F-10B9-0816-A905-B981B81075A5}"/>
                </a:ext>
              </a:extLst>
            </p:cNvPr>
            <p:cNvSpPr/>
            <p:nvPr/>
          </p:nvSpPr>
          <p:spPr>
            <a:xfrm>
              <a:off x="5024610" y="4626479"/>
              <a:ext cx="177584" cy="40618"/>
            </a:xfrm>
            <a:custGeom>
              <a:avLst/>
              <a:gdLst>
                <a:gd name="connsiteX0" fmla="*/ 4107 w 177584"/>
                <a:gd name="connsiteY0" fmla="*/ 14310 h 40618"/>
                <a:gd name="connsiteX1" fmla="*/ 78157 w 177584"/>
                <a:gd name="connsiteY1" fmla="*/ 0 h 40618"/>
                <a:gd name="connsiteX2" fmla="*/ 143545 w 177584"/>
                <a:gd name="connsiteY2" fmla="*/ 12641 h 40618"/>
                <a:gd name="connsiteX3" fmla="*/ 168057 w 177584"/>
                <a:gd name="connsiteY3" fmla="*/ 23678 h 40618"/>
                <a:gd name="connsiteX4" fmla="*/ 177554 w 177584"/>
                <a:gd name="connsiteY4" fmla="*/ 40619 h 40618"/>
                <a:gd name="connsiteX5" fmla="*/ 0 w 177584"/>
                <a:gd name="connsiteY5" fmla="*/ 40619 h 40618"/>
                <a:gd name="connsiteX6" fmla="*/ 4107 w 177584"/>
                <a:gd name="connsiteY6" fmla="*/ 14310 h 4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584" h="40618">
                  <a:moveTo>
                    <a:pt x="4107" y="14310"/>
                  </a:moveTo>
                  <a:lnTo>
                    <a:pt x="78157" y="0"/>
                  </a:lnTo>
                  <a:lnTo>
                    <a:pt x="143545" y="12641"/>
                  </a:lnTo>
                  <a:cubicBezTo>
                    <a:pt x="152464" y="14374"/>
                    <a:pt x="161063" y="17903"/>
                    <a:pt x="168057" y="23678"/>
                  </a:cubicBezTo>
                  <a:cubicBezTo>
                    <a:pt x="173447" y="28106"/>
                    <a:pt x="178003" y="33881"/>
                    <a:pt x="177554" y="40619"/>
                  </a:cubicBezTo>
                  <a:lnTo>
                    <a:pt x="0" y="40619"/>
                  </a:lnTo>
                  <a:lnTo>
                    <a:pt x="4107" y="1431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8317168-93A3-B5E6-735A-32C7AE1AFC5E}"/>
                </a:ext>
              </a:extLst>
            </p:cNvPr>
            <p:cNvSpPr/>
            <p:nvPr/>
          </p:nvSpPr>
          <p:spPr>
            <a:xfrm>
              <a:off x="4708003" y="4595036"/>
              <a:ext cx="173353" cy="65708"/>
            </a:xfrm>
            <a:custGeom>
              <a:avLst/>
              <a:gdLst>
                <a:gd name="connsiteX0" fmla="*/ 10074 w 173353"/>
                <a:gd name="connsiteY0" fmla="*/ 64 h 65708"/>
                <a:gd name="connsiteX1" fmla="*/ 85408 w 173353"/>
                <a:gd name="connsiteY1" fmla="*/ 3208 h 65708"/>
                <a:gd name="connsiteX2" fmla="*/ 146112 w 173353"/>
                <a:gd name="connsiteY2" fmla="*/ 30608 h 65708"/>
                <a:gd name="connsiteX3" fmla="*/ 167416 w 173353"/>
                <a:gd name="connsiteY3" fmla="*/ 47036 h 65708"/>
                <a:gd name="connsiteX4" fmla="*/ 172742 w 173353"/>
                <a:gd name="connsiteY4" fmla="*/ 65708 h 65708"/>
                <a:gd name="connsiteX5" fmla="*/ 0 w 173353"/>
                <a:gd name="connsiteY5" fmla="*/ 24641 h 65708"/>
                <a:gd name="connsiteX6" fmla="*/ 10074 w 173353"/>
                <a:gd name="connsiteY6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53" h="65708">
                  <a:moveTo>
                    <a:pt x="10074" y="64"/>
                  </a:moveTo>
                  <a:lnTo>
                    <a:pt x="85408" y="3208"/>
                  </a:lnTo>
                  <a:lnTo>
                    <a:pt x="146112" y="30608"/>
                  </a:lnTo>
                  <a:cubicBezTo>
                    <a:pt x="154389" y="34330"/>
                    <a:pt x="161961" y="39784"/>
                    <a:pt x="167416" y="47036"/>
                  </a:cubicBezTo>
                  <a:cubicBezTo>
                    <a:pt x="171587" y="52554"/>
                    <a:pt x="174731" y="59228"/>
                    <a:pt x="172742" y="65708"/>
                  </a:cubicBezTo>
                  <a:lnTo>
                    <a:pt x="0" y="24641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BD7EFB5-61EA-DDE5-E450-A4653D01D44A}"/>
                </a:ext>
              </a:extLst>
            </p:cNvPr>
            <p:cNvSpPr/>
            <p:nvPr/>
          </p:nvSpPr>
          <p:spPr>
            <a:xfrm>
              <a:off x="4718078" y="3797936"/>
              <a:ext cx="420753" cy="842852"/>
            </a:xfrm>
            <a:custGeom>
              <a:avLst/>
              <a:gdLst>
                <a:gd name="connsiteX0" fmla="*/ 384626 w 420753"/>
                <a:gd name="connsiteY0" fmla="*/ 828479 h 842852"/>
                <a:gd name="connsiteX1" fmla="*/ 420752 w 420753"/>
                <a:gd name="connsiteY1" fmla="*/ 438399 h 842852"/>
                <a:gd name="connsiteX2" fmla="*/ 388540 w 420753"/>
                <a:gd name="connsiteY2" fmla="*/ 42736 h 842852"/>
                <a:gd name="connsiteX3" fmla="*/ 156443 w 420753"/>
                <a:gd name="connsiteY3" fmla="*/ 0 h 842852"/>
                <a:gd name="connsiteX4" fmla="*/ 116017 w 420753"/>
                <a:gd name="connsiteY4" fmla="*/ 333804 h 842852"/>
                <a:gd name="connsiteX5" fmla="*/ 0 w 420753"/>
                <a:gd name="connsiteY5" fmla="*/ 797164 h 842852"/>
                <a:gd name="connsiteX6" fmla="*/ 75334 w 420753"/>
                <a:gd name="connsiteY6" fmla="*/ 800309 h 842852"/>
                <a:gd name="connsiteX7" fmla="*/ 208997 w 420753"/>
                <a:gd name="connsiteY7" fmla="*/ 384241 h 842852"/>
                <a:gd name="connsiteX8" fmla="*/ 236782 w 420753"/>
                <a:gd name="connsiteY8" fmla="*/ 172741 h 842852"/>
                <a:gd name="connsiteX9" fmla="*/ 300565 w 420753"/>
                <a:gd name="connsiteY9" fmla="*/ 173640 h 842852"/>
                <a:gd name="connsiteX10" fmla="*/ 317441 w 420753"/>
                <a:gd name="connsiteY10" fmla="*/ 434164 h 842852"/>
                <a:gd name="connsiteX11" fmla="*/ 310640 w 420753"/>
                <a:gd name="connsiteY11" fmla="*/ 842852 h 842852"/>
                <a:gd name="connsiteX12" fmla="*/ 384690 w 420753"/>
                <a:gd name="connsiteY12" fmla="*/ 828543 h 84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753" h="842852">
                  <a:moveTo>
                    <a:pt x="384626" y="828479"/>
                  </a:moveTo>
                  <a:cubicBezTo>
                    <a:pt x="387770" y="740375"/>
                    <a:pt x="421009" y="458804"/>
                    <a:pt x="420752" y="438399"/>
                  </a:cubicBezTo>
                  <a:cubicBezTo>
                    <a:pt x="420496" y="419276"/>
                    <a:pt x="402144" y="181212"/>
                    <a:pt x="388540" y="42736"/>
                  </a:cubicBezTo>
                  <a:lnTo>
                    <a:pt x="156443" y="0"/>
                  </a:lnTo>
                  <a:lnTo>
                    <a:pt x="116017" y="333804"/>
                  </a:lnTo>
                  <a:lnTo>
                    <a:pt x="0" y="797164"/>
                  </a:lnTo>
                  <a:lnTo>
                    <a:pt x="75334" y="800309"/>
                  </a:lnTo>
                  <a:cubicBezTo>
                    <a:pt x="98755" y="715285"/>
                    <a:pt x="204569" y="404069"/>
                    <a:pt x="208997" y="384241"/>
                  </a:cubicBezTo>
                  <a:cubicBezTo>
                    <a:pt x="210280" y="378529"/>
                    <a:pt x="215542" y="346445"/>
                    <a:pt x="236782" y="172741"/>
                  </a:cubicBezTo>
                  <a:lnTo>
                    <a:pt x="300565" y="173640"/>
                  </a:lnTo>
                  <a:lnTo>
                    <a:pt x="317441" y="434164"/>
                  </a:lnTo>
                  <a:lnTo>
                    <a:pt x="310640" y="842852"/>
                  </a:lnTo>
                  <a:lnTo>
                    <a:pt x="384690" y="828543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2C5781-FB87-48F5-BCDB-A398A8F8CE57}"/>
                </a:ext>
              </a:extLst>
            </p:cNvPr>
            <p:cNvSpPr/>
            <p:nvPr/>
          </p:nvSpPr>
          <p:spPr>
            <a:xfrm>
              <a:off x="4708003" y="3727724"/>
              <a:ext cx="430826" cy="833752"/>
            </a:xfrm>
            <a:custGeom>
              <a:avLst/>
              <a:gdLst>
                <a:gd name="connsiteX0" fmla="*/ 0 w 430826"/>
                <a:gd name="connsiteY0" fmla="*/ 752772 h 833752"/>
                <a:gd name="connsiteX1" fmla="*/ 86692 w 430826"/>
                <a:gd name="connsiteY1" fmla="*/ 389258 h 833752"/>
                <a:gd name="connsiteX2" fmla="*/ 138476 w 430826"/>
                <a:gd name="connsiteY2" fmla="*/ 24460 h 833752"/>
                <a:gd name="connsiteX3" fmla="*/ 430827 w 430826"/>
                <a:gd name="connsiteY3" fmla="*/ 24717 h 833752"/>
                <a:gd name="connsiteX4" fmla="*/ 430827 w 430826"/>
                <a:gd name="connsiteY4" fmla="*/ 508547 h 833752"/>
                <a:gd name="connsiteX5" fmla="*/ 417352 w 430826"/>
                <a:gd name="connsiteY5" fmla="*/ 833752 h 833752"/>
                <a:gd name="connsiteX6" fmla="*/ 257444 w 430826"/>
                <a:gd name="connsiteY6" fmla="*/ 823485 h 833752"/>
                <a:gd name="connsiteX7" fmla="*/ 278491 w 430826"/>
                <a:gd name="connsiteY7" fmla="*/ 214912 h 833752"/>
                <a:gd name="connsiteX8" fmla="*/ 278491 w 430826"/>
                <a:gd name="connsiteY8" fmla="*/ 214912 h 833752"/>
                <a:gd name="connsiteX9" fmla="*/ 255069 w 430826"/>
                <a:gd name="connsiteY9" fmla="*/ 397856 h 833752"/>
                <a:gd name="connsiteX10" fmla="*/ 204377 w 430826"/>
                <a:gd name="connsiteY10" fmla="*/ 627194 h 833752"/>
                <a:gd name="connsiteX11" fmla="*/ 140786 w 430826"/>
                <a:gd name="connsiteY11" fmla="*/ 803080 h 833752"/>
                <a:gd name="connsiteX12" fmla="*/ 0 w 430826"/>
                <a:gd name="connsiteY12" fmla="*/ 752579 h 83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826" h="833752">
                  <a:moveTo>
                    <a:pt x="0" y="752772"/>
                  </a:moveTo>
                  <a:cubicBezTo>
                    <a:pt x="0" y="752772"/>
                    <a:pt x="57046" y="579260"/>
                    <a:pt x="86692" y="389258"/>
                  </a:cubicBezTo>
                  <a:cubicBezTo>
                    <a:pt x="107097" y="258290"/>
                    <a:pt x="117557" y="119558"/>
                    <a:pt x="138476" y="24460"/>
                  </a:cubicBezTo>
                  <a:cubicBezTo>
                    <a:pt x="150603" y="-30725"/>
                    <a:pt x="430827" y="24717"/>
                    <a:pt x="430827" y="24717"/>
                  </a:cubicBezTo>
                  <a:lnTo>
                    <a:pt x="430827" y="508547"/>
                  </a:lnTo>
                  <a:cubicBezTo>
                    <a:pt x="430827" y="508547"/>
                    <a:pt x="417352" y="833752"/>
                    <a:pt x="417352" y="833752"/>
                  </a:cubicBezTo>
                  <a:lnTo>
                    <a:pt x="257444" y="823485"/>
                  </a:lnTo>
                  <a:lnTo>
                    <a:pt x="278491" y="214912"/>
                  </a:lnTo>
                  <a:lnTo>
                    <a:pt x="278491" y="214912"/>
                  </a:lnTo>
                  <a:lnTo>
                    <a:pt x="255069" y="397856"/>
                  </a:lnTo>
                  <a:cubicBezTo>
                    <a:pt x="248140" y="476206"/>
                    <a:pt x="231071" y="553272"/>
                    <a:pt x="204377" y="627194"/>
                  </a:cubicBezTo>
                  <a:lnTo>
                    <a:pt x="140786" y="803080"/>
                  </a:lnTo>
                  <a:lnTo>
                    <a:pt x="0" y="752579"/>
                  </a:lnTo>
                  <a:close/>
                </a:path>
              </a:pathLst>
            </a:custGeom>
            <a:solidFill>
              <a:srgbClr val="FBE8D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36BB59-6EDB-7E30-6F2B-970510B5D8C9}"/>
                </a:ext>
              </a:extLst>
            </p:cNvPr>
            <p:cNvSpPr/>
            <p:nvPr/>
          </p:nvSpPr>
          <p:spPr>
            <a:xfrm>
              <a:off x="4884533" y="3124569"/>
              <a:ext cx="250189" cy="240102"/>
            </a:xfrm>
            <a:custGeom>
              <a:avLst/>
              <a:gdLst>
                <a:gd name="connsiteX0" fmla="*/ 43247 w 250189"/>
                <a:gd name="connsiteY0" fmla="*/ 240102 h 240102"/>
                <a:gd name="connsiteX1" fmla="*/ 318 w 250189"/>
                <a:gd name="connsiteY1" fmla="*/ 176062 h 240102"/>
                <a:gd name="connsiteX2" fmla="*/ 44081 w 250189"/>
                <a:gd name="connsiteY2" fmla="*/ 39768 h 240102"/>
                <a:gd name="connsiteX3" fmla="*/ 44915 w 250189"/>
                <a:gd name="connsiteY3" fmla="*/ 38613 h 240102"/>
                <a:gd name="connsiteX4" fmla="*/ 92271 w 250189"/>
                <a:gd name="connsiteY4" fmla="*/ 4347 h 240102"/>
                <a:gd name="connsiteX5" fmla="*/ 210726 w 250189"/>
                <a:gd name="connsiteY5" fmla="*/ 67040 h 240102"/>
                <a:gd name="connsiteX6" fmla="*/ 250190 w 250189"/>
                <a:gd name="connsiteY6" fmla="*/ 171699 h 240102"/>
                <a:gd name="connsiteX7" fmla="*/ 43247 w 250189"/>
                <a:gd name="connsiteY7" fmla="*/ 240102 h 2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89" h="240102">
                  <a:moveTo>
                    <a:pt x="43247" y="240102"/>
                  </a:moveTo>
                  <a:cubicBezTo>
                    <a:pt x="41642" y="210905"/>
                    <a:pt x="-4238" y="205002"/>
                    <a:pt x="318" y="176062"/>
                  </a:cubicBezTo>
                  <a:cubicBezTo>
                    <a:pt x="7826" y="128513"/>
                    <a:pt x="16104" y="78975"/>
                    <a:pt x="44081" y="39768"/>
                  </a:cubicBezTo>
                  <a:cubicBezTo>
                    <a:pt x="44338" y="39383"/>
                    <a:pt x="44659" y="38998"/>
                    <a:pt x="44915" y="38613"/>
                  </a:cubicBezTo>
                  <a:cubicBezTo>
                    <a:pt x="57364" y="21609"/>
                    <a:pt x="74048" y="10187"/>
                    <a:pt x="92271" y="4347"/>
                  </a:cubicBezTo>
                  <a:cubicBezTo>
                    <a:pt x="141681" y="-11566"/>
                    <a:pt x="194492" y="17759"/>
                    <a:pt x="210726" y="67040"/>
                  </a:cubicBezTo>
                  <a:cubicBezTo>
                    <a:pt x="214641" y="78847"/>
                    <a:pt x="231324" y="128192"/>
                    <a:pt x="250190" y="171699"/>
                  </a:cubicBezTo>
                  <a:lnTo>
                    <a:pt x="43247" y="240102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B4CD09-02F5-B3CE-DD23-60FB1ACC3F18}"/>
                </a:ext>
              </a:extLst>
            </p:cNvPr>
            <p:cNvSpPr/>
            <p:nvPr/>
          </p:nvSpPr>
          <p:spPr>
            <a:xfrm>
              <a:off x="5362264" y="3087659"/>
              <a:ext cx="103905" cy="139947"/>
            </a:xfrm>
            <a:custGeom>
              <a:avLst/>
              <a:gdLst>
                <a:gd name="connsiteX0" fmla="*/ 94648 w 103905"/>
                <a:gd name="connsiteY0" fmla="*/ 767 h 139947"/>
                <a:gd name="connsiteX1" fmla="*/ 47998 w 103905"/>
                <a:gd name="connsiteY1" fmla="*/ 47032 h 139947"/>
                <a:gd name="connsiteX2" fmla="*/ 45303 w 103905"/>
                <a:gd name="connsiteY2" fmla="*/ 47417 h 139947"/>
                <a:gd name="connsiteX3" fmla="*/ 41966 w 103905"/>
                <a:gd name="connsiteY3" fmla="*/ 22199 h 139947"/>
                <a:gd name="connsiteX4" fmla="*/ 16171 w 103905"/>
                <a:gd name="connsiteY4" fmla="*/ 65512 h 139947"/>
                <a:gd name="connsiteX5" fmla="*/ 0 w 103905"/>
                <a:gd name="connsiteY5" fmla="*/ 109147 h 139947"/>
                <a:gd name="connsiteX6" fmla="*/ 27207 w 103905"/>
                <a:gd name="connsiteY6" fmla="*/ 139948 h 139947"/>
                <a:gd name="connsiteX7" fmla="*/ 76232 w 103905"/>
                <a:gd name="connsiteY7" fmla="*/ 82068 h 139947"/>
                <a:gd name="connsiteX8" fmla="*/ 94648 w 103905"/>
                <a:gd name="connsiteY8" fmla="*/ 831 h 1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5" h="139947">
                  <a:moveTo>
                    <a:pt x="94648" y="767"/>
                  </a:moveTo>
                  <a:cubicBezTo>
                    <a:pt x="81430" y="-4944"/>
                    <a:pt x="64874" y="22327"/>
                    <a:pt x="47998" y="47032"/>
                  </a:cubicBezTo>
                  <a:cubicBezTo>
                    <a:pt x="46971" y="48572"/>
                    <a:pt x="45111" y="49920"/>
                    <a:pt x="45303" y="47417"/>
                  </a:cubicBezTo>
                  <a:cubicBezTo>
                    <a:pt x="45944" y="39653"/>
                    <a:pt x="46715" y="23546"/>
                    <a:pt x="41966" y="22199"/>
                  </a:cubicBezTo>
                  <a:cubicBezTo>
                    <a:pt x="35485" y="20402"/>
                    <a:pt x="22523" y="43374"/>
                    <a:pt x="16171" y="65512"/>
                  </a:cubicBezTo>
                  <a:lnTo>
                    <a:pt x="0" y="109147"/>
                  </a:lnTo>
                  <a:lnTo>
                    <a:pt x="27207" y="139948"/>
                  </a:lnTo>
                  <a:cubicBezTo>
                    <a:pt x="40426" y="133916"/>
                    <a:pt x="57110" y="109917"/>
                    <a:pt x="76232" y="82068"/>
                  </a:cubicBezTo>
                  <a:cubicBezTo>
                    <a:pt x="100873" y="46262"/>
                    <a:pt x="113899" y="9173"/>
                    <a:pt x="94648" y="831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081311C-E0A0-CC5F-FCF6-536E6DD2F144}"/>
                </a:ext>
              </a:extLst>
            </p:cNvPr>
            <p:cNvSpPr/>
            <p:nvPr/>
          </p:nvSpPr>
          <p:spPr>
            <a:xfrm>
              <a:off x="5083710" y="3175374"/>
              <a:ext cx="342916" cy="287094"/>
            </a:xfrm>
            <a:custGeom>
              <a:avLst/>
              <a:gdLst>
                <a:gd name="connsiteX0" fmla="*/ 18609 w 342916"/>
                <a:gd name="connsiteY0" fmla="*/ 159844 h 287094"/>
                <a:gd name="connsiteX1" fmla="*/ 115182 w 342916"/>
                <a:gd name="connsiteY1" fmla="*/ 183522 h 287094"/>
                <a:gd name="connsiteX2" fmla="*/ 260459 w 342916"/>
                <a:gd name="connsiteY2" fmla="*/ 0 h 287094"/>
                <a:gd name="connsiteX3" fmla="*/ 342916 w 342916"/>
                <a:gd name="connsiteY3" fmla="*/ 41581 h 287094"/>
                <a:gd name="connsiteX4" fmla="*/ 179735 w 342916"/>
                <a:gd name="connsiteY4" fmla="*/ 258149 h 287094"/>
                <a:gd name="connsiteX5" fmla="*/ 179415 w 342916"/>
                <a:gd name="connsiteY5" fmla="*/ 258535 h 287094"/>
                <a:gd name="connsiteX6" fmla="*/ 110562 w 342916"/>
                <a:gd name="connsiteY6" fmla="*/ 286833 h 287094"/>
                <a:gd name="connsiteX7" fmla="*/ 0 w 342916"/>
                <a:gd name="connsiteY7" fmla="*/ 278298 h 28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16" h="287094">
                  <a:moveTo>
                    <a:pt x="18609" y="159844"/>
                  </a:moveTo>
                  <a:lnTo>
                    <a:pt x="115182" y="183522"/>
                  </a:lnTo>
                  <a:lnTo>
                    <a:pt x="260459" y="0"/>
                  </a:lnTo>
                  <a:lnTo>
                    <a:pt x="342916" y="41581"/>
                  </a:lnTo>
                  <a:cubicBezTo>
                    <a:pt x="342916" y="41581"/>
                    <a:pt x="260716" y="158111"/>
                    <a:pt x="179735" y="258149"/>
                  </a:cubicBezTo>
                  <a:cubicBezTo>
                    <a:pt x="179607" y="258278"/>
                    <a:pt x="179543" y="258406"/>
                    <a:pt x="179415" y="258535"/>
                  </a:cubicBezTo>
                  <a:cubicBezTo>
                    <a:pt x="162795" y="278812"/>
                    <a:pt x="136743" y="288886"/>
                    <a:pt x="110562" y="286833"/>
                  </a:cubicBezTo>
                  <a:lnTo>
                    <a:pt x="0" y="278298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0962CCF-29B7-9FAB-7890-6D3004E3DC1C}"/>
                </a:ext>
              </a:extLst>
            </p:cNvPr>
            <p:cNvSpPr/>
            <p:nvPr/>
          </p:nvSpPr>
          <p:spPr>
            <a:xfrm>
              <a:off x="4826972" y="3305893"/>
              <a:ext cx="311858" cy="446612"/>
            </a:xfrm>
            <a:custGeom>
              <a:avLst/>
              <a:gdLst>
                <a:gd name="connsiteX0" fmla="*/ 159523 w 311858"/>
                <a:gd name="connsiteY0" fmla="*/ 64 h 446612"/>
                <a:gd name="connsiteX1" fmla="*/ 275347 w 311858"/>
                <a:gd name="connsiteY1" fmla="*/ 29325 h 446612"/>
                <a:gd name="connsiteX2" fmla="*/ 281635 w 311858"/>
                <a:gd name="connsiteY2" fmla="*/ 231263 h 446612"/>
                <a:gd name="connsiteX3" fmla="*/ 311858 w 311858"/>
                <a:gd name="connsiteY3" fmla="*/ 446612 h 446612"/>
                <a:gd name="connsiteX4" fmla="*/ 20726 w 311858"/>
                <a:gd name="connsiteY4" fmla="*/ 446612 h 446612"/>
                <a:gd name="connsiteX5" fmla="*/ 38501 w 311858"/>
                <a:gd name="connsiteY5" fmla="*/ 259497 h 446612"/>
                <a:gd name="connsiteX6" fmla="*/ 0 w 311858"/>
                <a:gd name="connsiteY6" fmla="*/ 32918 h 446612"/>
                <a:gd name="connsiteX7" fmla="*/ 159458 w 311858"/>
                <a:gd name="connsiteY7" fmla="*/ 0 h 44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58" h="446612">
                  <a:moveTo>
                    <a:pt x="159523" y="64"/>
                  </a:moveTo>
                  <a:cubicBezTo>
                    <a:pt x="190580" y="64"/>
                    <a:pt x="250770" y="9304"/>
                    <a:pt x="275347" y="29325"/>
                  </a:cubicBezTo>
                  <a:cubicBezTo>
                    <a:pt x="275347" y="29325"/>
                    <a:pt x="281635" y="154902"/>
                    <a:pt x="281635" y="231263"/>
                  </a:cubicBezTo>
                  <a:lnTo>
                    <a:pt x="311858" y="446612"/>
                  </a:lnTo>
                  <a:lnTo>
                    <a:pt x="20726" y="446612"/>
                  </a:lnTo>
                  <a:lnTo>
                    <a:pt x="38501" y="259497"/>
                  </a:lnTo>
                  <a:cubicBezTo>
                    <a:pt x="38501" y="232611"/>
                    <a:pt x="0" y="32918"/>
                    <a:pt x="0" y="32918"/>
                  </a:cubicBezTo>
                  <a:cubicBezTo>
                    <a:pt x="25667" y="17775"/>
                    <a:pt x="125321" y="0"/>
                    <a:pt x="159458" y="0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903BD11-1068-B45D-A19B-EFF4C54FC6A6}"/>
                </a:ext>
              </a:extLst>
            </p:cNvPr>
            <p:cNvSpPr/>
            <p:nvPr/>
          </p:nvSpPr>
          <p:spPr>
            <a:xfrm>
              <a:off x="4943373" y="3163198"/>
              <a:ext cx="136225" cy="205387"/>
            </a:xfrm>
            <a:custGeom>
              <a:avLst/>
              <a:gdLst>
                <a:gd name="connsiteX0" fmla="*/ 135845 w 136225"/>
                <a:gd name="connsiteY0" fmla="*/ 38100 h 205387"/>
                <a:gd name="connsiteX1" fmla="*/ 131802 w 136225"/>
                <a:gd name="connsiteY1" fmla="*/ 82633 h 205387"/>
                <a:gd name="connsiteX2" fmla="*/ 124230 w 136225"/>
                <a:gd name="connsiteY2" fmla="*/ 106760 h 205387"/>
                <a:gd name="connsiteX3" fmla="*/ 101579 w 136225"/>
                <a:gd name="connsiteY3" fmla="*/ 121134 h 205387"/>
                <a:gd name="connsiteX4" fmla="*/ 71997 w 136225"/>
                <a:gd name="connsiteY4" fmla="*/ 117348 h 205387"/>
                <a:gd name="connsiteX5" fmla="*/ 73345 w 136225"/>
                <a:gd name="connsiteY5" fmla="*/ 180554 h 205387"/>
                <a:gd name="connsiteX6" fmla="*/ 62243 w 136225"/>
                <a:gd name="connsiteY6" fmla="*/ 205387 h 205387"/>
                <a:gd name="connsiteX7" fmla="*/ 0 w 136225"/>
                <a:gd name="connsiteY7" fmla="*/ 148149 h 205387"/>
                <a:gd name="connsiteX8" fmla="*/ 21882 w 136225"/>
                <a:gd name="connsiteY8" fmla="*/ 65436 h 205387"/>
                <a:gd name="connsiteX9" fmla="*/ 21497 w 136225"/>
                <a:gd name="connsiteY9" fmla="*/ 57286 h 205387"/>
                <a:gd name="connsiteX10" fmla="*/ 39464 w 136225"/>
                <a:gd name="connsiteY10" fmla="*/ 52089 h 205387"/>
                <a:gd name="connsiteX11" fmla="*/ 85152 w 136225"/>
                <a:gd name="connsiteY11" fmla="*/ 17759 h 205387"/>
                <a:gd name="connsiteX12" fmla="*/ 95419 w 136225"/>
                <a:gd name="connsiteY12" fmla="*/ 433 h 205387"/>
                <a:gd name="connsiteX13" fmla="*/ 96895 w 136225"/>
                <a:gd name="connsiteY13" fmla="*/ 433 h 205387"/>
                <a:gd name="connsiteX14" fmla="*/ 104081 w 136225"/>
                <a:gd name="connsiteY14" fmla="*/ 13395 h 205387"/>
                <a:gd name="connsiteX15" fmla="*/ 126284 w 136225"/>
                <a:gd name="connsiteY15" fmla="*/ 33544 h 205387"/>
                <a:gd name="connsiteX16" fmla="*/ 135781 w 136225"/>
                <a:gd name="connsiteY16" fmla="*/ 38036 h 20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225" h="205387">
                  <a:moveTo>
                    <a:pt x="135845" y="38100"/>
                  </a:moveTo>
                  <a:cubicBezTo>
                    <a:pt x="136743" y="51960"/>
                    <a:pt x="136294" y="68195"/>
                    <a:pt x="131802" y="82633"/>
                  </a:cubicBezTo>
                  <a:cubicBezTo>
                    <a:pt x="128594" y="93028"/>
                    <a:pt x="126155" y="100857"/>
                    <a:pt x="124230" y="106760"/>
                  </a:cubicBezTo>
                  <a:cubicBezTo>
                    <a:pt x="121150" y="116450"/>
                    <a:pt x="111589" y="122482"/>
                    <a:pt x="101579" y="121134"/>
                  </a:cubicBezTo>
                  <a:lnTo>
                    <a:pt x="71997" y="117348"/>
                  </a:lnTo>
                  <a:lnTo>
                    <a:pt x="73345" y="180554"/>
                  </a:lnTo>
                  <a:lnTo>
                    <a:pt x="62243" y="205387"/>
                  </a:lnTo>
                  <a:lnTo>
                    <a:pt x="0" y="148149"/>
                  </a:lnTo>
                  <a:cubicBezTo>
                    <a:pt x="18609" y="125369"/>
                    <a:pt x="26759" y="94440"/>
                    <a:pt x="21882" y="65436"/>
                  </a:cubicBezTo>
                  <a:lnTo>
                    <a:pt x="21497" y="57286"/>
                  </a:lnTo>
                  <a:lnTo>
                    <a:pt x="39464" y="52089"/>
                  </a:lnTo>
                  <a:cubicBezTo>
                    <a:pt x="58394" y="46634"/>
                    <a:pt x="74628" y="34442"/>
                    <a:pt x="85152" y="17759"/>
                  </a:cubicBezTo>
                  <a:lnTo>
                    <a:pt x="95419" y="433"/>
                  </a:lnTo>
                  <a:cubicBezTo>
                    <a:pt x="95740" y="-144"/>
                    <a:pt x="96574" y="-144"/>
                    <a:pt x="96895" y="433"/>
                  </a:cubicBezTo>
                  <a:lnTo>
                    <a:pt x="104081" y="13395"/>
                  </a:lnTo>
                  <a:cubicBezTo>
                    <a:pt x="108958" y="22507"/>
                    <a:pt x="116915" y="29116"/>
                    <a:pt x="126284" y="33544"/>
                  </a:cubicBezTo>
                  <a:lnTo>
                    <a:pt x="135781" y="38036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955CDCC-4298-1503-1311-58A4AABFF754}"/>
                </a:ext>
              </a:extLst>
            </p:cNvPr>
            <p:cNvSpPr/>
            <p:nvPr/>
          </p:nvSpPr>
          <p:spPr>
            <a:xfrm>
              <a:off x="4939202" y="3161514"/>
              <a:ext cx="160036" cy="58716"/>
            </a:xfrm>
            <a:custGeom>
              <a:avLst/>
              <a:gdLst>
                <a:gd name="connsiteX0" fmla="*/ 160036 w 160036"/>
                <a:gd name="connsiteY0" fmla="*/ 42095 h 58716"/>
                <a:gd name="connsiteX1" fmla="*/ 101258 w 160036"/>
                <a:gd name="connsiteY1" fmla="*/ 770 h 58716"/>
                <a:gd name="connsiteX2" fmla="*/ 99076 w 160036"/>
                <a:gd name="connsiteY2" fmla="*/ 770 h 58716"/>
                <a:gd name="connsiteX3" fmla="*/ 18352 w 160036"/>
                <a:gd name="connsiteY3" fmla="*/ 58650 h 58716"/>
                <a:gd name="connsiteX4" fmla="*/ 0 w 160036"/>
                <a:gd name="connsiteY4" fmla="*/ 57623 h 5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36" h="58716">
                  <a:moveTo>
                    <a:pt x="160036" y="42095"/>
                  </a:moveTo>
                  <a:cubicBezTo>
                    <a:pt x="119353" y="42736"/>
                    <a:pt x="104915" y="11358"/>
                    <a:pt x="101258" y="770"/>
                  </a:cubicBezTo>
                  <a:cubicBezTo>
                    <a:pt x="100873" y="-257"/>
                    <a:pt x="99461" y="-257"/>
                    <a:pt x="99076" y="770"/>
                  </a:cubicBezTo>
                  <a:cubicBezTo>
                    <a:pt x="94456" y="13347"/>
                    <a:pt x="74564" y="56725"/>
                    <a:pt x="18352" y="58650"/>
                  </a:cubicBezTo>
                  <a:cubicBezTo>
                    <a:pt x="6353" y="59035"/>
                    <a:pt x="0" y="57623"/>
                    <a:pt x="0" y="57623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63AFBC-9A14-67E9-F071-818017477600}"/>
                </a:ext>
              </a:extLst>
            </p:cNvPr>
            <p:cNvSpPr/>
            <p:nvPr/>
          </p:nvSpPr>
          <p:spPr>
            <a:xfrm>
              <a:off x="4494643" y="2743906"/>
              <a:ext cx="341183" cy="331622"/>
            </a:xfrm>
            <a:custGeom>
              <a:avLst/>
              <a:gdLst>
                <a:gd name="connsiteX0" fmla="*/ 302683 w 341183"/>
                <a:gd name="connsiteY0" fmla="*/ 0 h 331622"/>
                <a:gd name="connsiteX1" fmla="*/ 341184 w 341183"/>
                <a:gd name="connsiteY1" fmla="*/ 38501 h 331622"/>
                <a:gd name="connsiteX2" fmla="*/ 341184 w 341183"/>
                <a:gd name="connsiteY2" fmla="*/ 293121 h 331622"/>
                <a:gd name="connsiteX3" fmla="*/ 302683 w 341183"/>
                <a:gd name="connsiteY3" fmla="*/ 331622 h 331622"/>
                <a:gd name="connsiteX4" fmla="*/ 38501 w 341183"/>
                <a:gd name="connsiteY4" fmla="*/ 331622 h 331622"/>
                <a:gd name="connsiteX5" fmla="*/ 0 w 341183"/>
                <a:gd name="connsiteY5" fmla="*/ 293121 h 331622"/>
                <a:gd name="connsiteX6" fmla="*/ 0 w 341183"/>
                <a:gd name="connsiteY6" fmla="*/ 38501 h 331622"/>
                <a:gd name="connsiteX7" fmla="*/ 38501 w 341183"/>
                <a:gd name="connsiteY7" fmla="*/ 0 h 33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1183" h="331622">
                  <a:moveTo>
                    <a:pt x="302683" y="0"/>
                  </a:moveTo>
                  <a:cubicBezTo>
                    <a:pt x="323946" y="0"/>
                    <a:pt x="341184" y="17238"/>
                    <a:pt x="341184" y="38501"/>
                  </a:cubicBezTo>
                  <a:lnTo>
                    <a:pt x="341184" y="293121"/>
                  </a:lnTo>
                  <a:cubicBezTo>
                    <a:pt x="341184" y="314385"/>
                    <a:pt x="323946" y="331622"/>
                    <a:pt x="302683" y="331622"/>
                  </a:cubicBezTo>
                  <a:lnTo>
                    <a:pt x="38501" y="331622"/>
                  </a:lnTo>
                  <a:cubicBezTo>
                    <a:pt x="17238" y="331622"/>
                    <a:pt x="0" y="314385"/>
                    <a:pt x="0" y="293121"/>
                  </a:cubicBezTo>
                  <a:lnTo>
                    <a:pt x="0" y="38501"/>
                  </a:lnTo>
                  <a:cubicBezTo>
                    <a:pt x="0" y="17238"/>
                    <a:pt x="17238" y="0"/>
                    <a:pt x="38501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05C23CA-586E-92A2-306F-42C4E0CD0FB0}"/>
                </a:ext>
              </a:extLst>
            </p:cNvPr>
            <p:cNvSpPr/>
            <p:nvPr/>
          </p:nvSpPr>
          <p:spPr>
            <a:xfrm>
              <a:off x="4669246" y="3074950"/>
              <a:ext cx="86498" cy="86499"/>
            </a:xfrm>
            <a:custGeom>
              <a:avLst/>
              <a:gdLst>
                <a:gd name="connsiteX0" fmla="*/ 86499 w 86498"/>
                <a:gd name="connsiteY0" fmla="*/ 86499 h 86499"/>
                <a:gd name="connsiteX1" fmla="*/ 86499 w 86498"/>
                <a:gd name="connsiteY1" fmla="*/ 86499 h 86499"/>
                <a:gd name="connsiteX2" fmla="*/ 0 w 86498"/>
                <a:gd name="connsiteY2" fmla="*/ 0 h 86499"/>
                <a:gd name="connsiteX3" fmla="*/ 0 w 86498"/>
                <a:gd name="connsiteY3" fmla="*/ 0 h 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8" h="86499">
                  <a:moveTo>
                    <a:pt x="86499" y="86499"/>
                  </a:moveTo>
                  <a:lnTo>
                    <a:pt x="86499" y="86499"/>
                  </a:lnTo>
                  <a:cubicBezTo>
                    <a:pt x="38758" y="86499"/>
                    <a:pt x="0" y="47805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71070D1-F7BF-3B0D-AF66-5414A21A084B}"/>
                </a:ext>
              </a:extLst>
            </p:cNvPr>
            <p:cNvSpPr txBox="1"/>
            <p:nvPr/>
          </p:nvSpPr>
          <p:spPr>
            <a:xfrm>
              <a:off x="4551734" y="2722838"/>
              <a:ext cx="239196" cy="383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BE" sz="7200" b="1" spc="0" baseline="0" dirty="0">
                  <a:ln w="8342" cap="flat">
                    <a:solidFill>
                      <a:srgbClr val="EC6523"/>
                    </a:solidFill>
                    <a:miter/>
                  </a:ln>
                  <a:solidFill>
                    <a:srgbClr val="EC6523"/>
                  </a:solidFill>
                  <a:latin typeface="Arial"/>
                  <a:cs typeface="Arial"/>
                  <a:sym typeface="Arial"/>
                  <a:rtl val="0"/>
                </a:rPr>
                <a:t>?</a:t>
              </a:r>
            </a:p>
          </p:txBody>
        </p:sp>
        <p:grpSp>
          <p:nvGrpSpPr>
            <p:cNvPr id="128" name="Graphic 7">
              <a:extLst>
                <a:ext uri="{FF2B5EF4-FFF2-40B4-BE49-F238E27FC236}">
                  <a16:creationId xmlns:a16="http://schemas.microsoft.com/office/drawing/2014/main" id="{12DC463F-3AB6-AAD4-8187-613EC5C86FF1}"/>
                </a:ext>
              </a:extLst>
            </p:cNvPr>
            <p:cNvGrpSpPr/>
            <p:nvPr/>
          </p:nvGrpSpPr>
          <p:grpSpPr>
            <a:xfrm>
              <a:off x="4670657" y="3452774"/>
              <a:ext cx="914119" cy="720985"/>
              <a:chOff x="4670657" y="3452774"/>
              <a:chExt cx="914119" cy="720985"/>
            </a:xfrm>
          </p:grpSpPr>
          <p:grpSp>
            <p:nvGrpSpPr>
              <p:cNvPr id="129" name="Graphic 7">
                <a:extLst>
                  <a:ext uri="{FF2B5EF4-FFF2-40B4-BE49-F238E27FC236}">
                    <a16:creationId xmlns:a16="http://schemas.microsoft.com/office/drawing/2014/main" id="{03F70D6C-EDF8-BAB6-4FAA-145A7342575A}"/>
                  </a:ext>
                </a:extLst>
              </p:cNvPr>
              <p:cNvGrpSpPr/>
              <p:nvPr/>
            </p:nvGrpSpPr>
            <p:grpSpPr>
              <a:xfrm>
                <a:off x="4670657" y="3452774"/>
                <a:ext cx="914119" cy="720985"/>
                <a:chOff x="4670657" y="3452774"/>
                <a:chExt cx="914119" cy="720985"/>
              </a:xfrm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A2E2F95-274E-B89F-4690-A4354F053CA4}"/>
                    </a:ext>
                  </a:extLst>
                </p:cNvPr>
                <p:cNvSpPr/>
                <p:nvPr/>
              </p:nvSpPr>
              <p:spPr>
                <a:xfrm>
                  <a:off x="4726612" y="3452774"/>
                  <a:ext cx="852017" cy="713424"/>
                </a:xfrm>
                <a:custGeom>
                  <a:avLst/>
                  <a:gdLst>
                    <a:gd name="connsiteX0" fmla="*/ 0 w 852017"/>
                    <a:gd name="connsiteY0" fmla="*/ 151502 h 713424"/>
                    <a:gd name="connsiteX1" fmla="*/ 114477 w 852017"/>
                    <a:gd name="connsiteY1" fmla="*/ 713425 h 713424"/>
                    <a:gd name="connsiteX2" fmla="*/ 824436 w 852017"/>
                    <a:gd name="connsiteY2" fmla="*/ 568853 h 713424"/>
                    <a:gd name="connsiteX3" fmla="*/ 851322 w 852017"/>
                    <a:gd name="connsiteY3" fmla="*/ 528234 h 713424"/>
                    <a:gd name="connsiteX4" fmla="*/ 743712 w 852017"/>
                    <a:gd name="connsiteY4" fmla="*/ 0 h 713424"/>
                    <a:gd name="connsiteX5" fmla="*/ 64 w 852017"/>
                    <a:gd name="connsiteY5" fmla="*/ 151438 h 713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17" h="713424">
                      <a:moveTo>
                        <a:pt x="0" y="151502"/>
                      </a:moveTo>
                      <a:lnTo>
                        <a:pt x="114477" y="713425"/>
                      </a:lnTo>
                      <a:lnTo>
                        <a:pt x="824436" y="568853"/>
                      </a:lnTo>
                      <a:cubicBezTo>
                        <a:pt x="843045" y="565067"/>
                        <a:pt x="855108" y="546908"/>
                        <a:pt x="851322" y="528234"/>
                      </a:cubicBezTo>
                      <a:lnTo>
                        <a:pt x="743712" y="0"/>
                      </a:lnTo>
                      <a:lnTo>
                        <a:pt x="64" y="151438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2D280649-69E0-0E09-6FEC-CC7B4E3BFBD6}"/>
                    </a:ext>
                  </a:extLst>
                </p:cNvPr>
                <p:cNvSpPr/>
                <p:nvPr/>
              </p:nvSpPr>
              <p:spPr>
                <a:xfrm rot="-690600">
                  <a:off x="4805972" y="3566628"/>
                  <a:ext cx="692890" cy="523614"/>
                </a:xfrm>
                <a:custGeom>
                  <a:avLst/>
                  <a:gdLst>
                    <a:gd name="connsiteX0" fmla="*/ 0 w 692890"/>
                    <a:gd name="connsiteY0" fmla="*/ 0 h 523614"/>
                    <a:gd name="connsiteX1" fmla="*/ 692891 w 692890"/>
                    <a:gd name="connsiteY1" fmla="*/ 0 h 523614"/>
                    <a:gd name="connsiteX2" fmla="*/ 692891 w 692890"/>
                    <a:gd name="connsiteY2" fmla="*/ 523614 h 523614"/>
                    <a:gd name="connsiteX3" fmla="*/ 0 w 692890"/>
                    <a:gd name="connsiteY3" fmla="*/ 523614 h 52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90" h="523614">
                      <a:moveTo>
                        <a:pt x="0" y="0"/>
                      </a:moveTo>
                      <a:lnTo>
                        <a:pt x="692891" y="0"/>
                      </a:lnTo>
                      <a:lnTo>
                        <a:pt x="692891" y="523614"/>
                      </a:lnTo>
                      <a:lnTo>
                        <a:pt x="0" y="5236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342" cap="flat">
                  <a:solidFill>
                    <a:srgbClr val="EC652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D42AD826-2E6A-3A52-A6A4-89278D01C0E9}"/>
                    </a:ext>
                  </a:extLst>
                </p:cNvPr>
                <p:cNvSpPr/>
                <p:nvPr/>
              </p:nvSpPr>
              <p:spPr>
                <a:xfrm rot="-690600">
                  <a:off x="4768410" y="3612059"/>
                  <a:ext cx="692890" cy="469327"/>
                </a:xfrm>
                <a:custGeom>
                  <a:avLst/>
                  <a:gdLst>
                    <a:gd name="connsiteX0" fmla="*/ 0 w 692890"/>
                    <a:gd name="connsiteY0" fmla="*/ 0 h 469327"/>
                    <a:gd name="connsiteX1" fmla="*/ 692891 w 692890"/>
                    <a:gd name="connsiteY1" fmla="*/ 0 h 469327"/>
                    <a:gd name="connsiteX2" fmla="*/ 692891 w 692890"/>
                    <a:gd name="connsiteY2" fmla="*/ 469328 h 469327"/>
                    <a:gd name="connsiteX3" fmla="*/ 0 w 692890"/>
                    <a:gd name="connsiteY3" fmla="*/ 469328 h 469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90" h="469327">
                      <a:moveTo>
                        <a:pt x="0" y="0"/>
                      </a:moveTo>
                      <a:lnTo>
                        <a:pt x="692891" y="0"/>
                      </a:lnTo>
                      <a:lnTo>
                        <a:pt x="692891" y="469328"/>
                      </a:lnTo>
                      <a:lnTo>
                        <a:pt x="0" y="469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342" cap="flat">
                  <a:solidFill>
                    <a:srgbClr val="EC652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444E004-892D-29FA-4DCF-AB986D11D2C2}"/>
                    </a:ext>
                  </a:extLst>
                </p:cNvPr>
                <p:cNvSpPr/>
                <p:nvPr/>
              </p:nvSpPr>
              <p:spPr>
                <a:xfrm>
                  <a:off x="4670657" y="3600747"/>
                  <a:ext cx="846702" cy="573012"/>
                </a:xfrm>
                <a:custGeom>
                  <a:avLst/>
                  <a:gdLst>
                    <a:gd name="connsiteX0" fmla="*/ 360562 w 846702"/>
                    <a:gd name="connsiteY0" fmla="*/ 0 h 573012"/>
                    <a:gd name="connsiteX1" fmla="*/ 0 w 846702"/>
                    <a:gd name="connsiteY1" fmla="*/ 73408 h 573012"/>
                    <a:gd name="connsiteX2" fmla="*/ 96125 w 846702"/>
                    <a:gd name="connsiteY2" fmla="*/ 545432 h 573012"/>
                    <a:gd name="connsiteX3" fmla="*/ 136743 w 846702"/>
                    <a:gd name="connsiteY3" fmla="*/ 572318 h 573012"/>
                    <a:gd name="connsiteX4" fmla="*/ 846702 w 846702"/>
                    <a:gd name="connsiteY4" fmla="*/ 427747 h 573012"/>
                    <a:gd name="connsiteX5" fmla="*/ 762321 w 846702"/>
                    <a:gd name="connsiteY5" fmla="*/ 13411 h 573012"/>
                    <a:gd name="connsiteX6" fmla="*/ 379236 w 846702"/>
                    <a:gd name="connsiteY6" fmla="*/ 91440 h 573012"/>
                    <a:gd name="connsiteX7" fmla="*/ 360627 w 846702"/>
                    <a:gd name="connsiteY7" fmla="*/ 64 h 57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6702" h="573012">
                      <a:moveTo>
                        <a:pt x="360562" y="0"/>
                      </a:moveTo>
                      <a:lnTo>
                        <a:pt x="0" y="73408"/>
                      </a:lnTo>
                      <a:lnTo>
                        <a:pt x="96125" y="545432"/>
                      </a:lnTo>
                      <a:cubicBezTo>
                        <a:pt x="99910" y="564040"/>
                        <a:pt x="118070" y="576104"/>
                        <a:pt x="136743" y="572318"/>
                      </a:cubicBezTo>
                      <a:lnTo>
                        <a:pt x="846702" y="427747"/>
                      </a:lnTo>
                      <a:lnTo>
                        <a:pt x="762321" y="13411"/>
                      </a:lnTo>
                      <a:lnTo>
                        <a:pt x="379236" y="91440"/>
                      </a:lnTo>
                      <a:lnTo>
                        <a:pt x="360627" y="64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C07FBA76-1284-1B69-B139-1B85B261E980}"/>
                    </a:ext>
                  </a:extLst>
                </p:cNvPr>
                <p:cNvSpPr/>
                <p:nvPr/>
              </p:nvSpPr>
              <p:spPr>
                <a:xfrm rot="-690600">
                  <a:off x="5474427" y="3603140"/>
                  <a:ext cx="68852" cy="422870"/>
                </a:xfrm>
                <a:custGeom>
                  <a:avLst/>
                  <a:gdLst>
                    <a:gd name="connsiteX0" fmla="*/ 0 w 68852"/>
                    <a:gd name="connsiteY0" fmla="*/ 64 h 422870"/>
                    <a:gd name="connsiteX1" fmla="*/ 68853 w 68852"/>
                    <a:gd name="connsiteY1" fmla="*/ 64 h 422870"/>
                    <a:gd name="connsiteX2" fmla="*/ 68853 w 68852"/>
                    <a:gd name="connsiteY2" fmla="*/ 388476 h 422870"/>
                    <a:gd name="connsiteX3" fmla="*/ 34458 w 68852"/>
                    <a:gd name="connsiteY3" fmla="*/ 422870 h 422870"/>
                    <a:gd name="connsiteX4" fmla="*/ 64 w 68852"/>
                    <a:gd name="connsiteY4" fmla="*/ 422870 h 422870"/>
                    <a:gd name="connsiteX5" fmla="*/ 64 w 68852"/>
                    <a:gd name="connsiteY5" fmla="*/ 0 h 422870"/>
                    <a:gd name="connsiteX6" fmla="*/ 64 w 68852"/>
                    <a:gd name="connsiteY6" fmla="*/ 0 h 422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852" h="422870">
                      <a:moveTo>
                        <a:pt x="0" y="64"/>
                      </a:moveTo>
                      <a:lnTo>
                        <a:pt x="68853" y="64"/>
                      </a:lnTo>
                      <a:lnTo>
                        <a:pt x="68853" y="388476"/>
                      </a:lnTo>
                      <a:cubicBezTo>
                        <a:pt x="68853" y="407470"/>
                        <a:pt x="53452" y="422870"/>
                        <a:pt x="34458" y="422870"/>
                      </a:cubicBezTo>
                      <a:lnTo>
                        <a:pt x="64" y="422870"/>
                      </a:lnTo>
                      <a:lnTo>
                        <a:pt x="64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EF7739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25814757-4090-D0FA-C928-93C749D70031}"/>
                    </a:ext>
                  </a:extLst>
                </p:cNvPr>
                <p:cNvSpPr/>
                <p:nvPr/>
              </p:nvSpPr>
              <p:spPr>
                <a:xfrm rot="-690600">
                  <a:off x="4761295" y="3704590"/>
                  <a:ext cx="217210" cy="46522"/>
                </a:xfrm>
                <a:custGeom>
                  <a:avLst/>
                  <a:gdLst>
                    <a:gd name="connsiteX0" fmla="*/ 0 w 217210"/>
                    <a:gd name="connsiteY0" fmla="*/ 0 h 46522"/>
                    <a:gd name="connsiteX1" fmla="*/ 217210 w 217210"/>
                    <a:gd name="connsiteY1" fmla="*/ 0 h 46522"/>
                    <a:gd name="connsiteX2" fmla="*/ 217210 w 217210"/>
                    <a:gd name="connsiteY2" fmla="*/ 46522 h 46522"/>
                    <a:gd name="connsiteX3" fmla="*/ 0 w 217210"/>
                    <a:gd name="connsiteY3" fmla="*/ 46522 h 46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210" h="46522">
                      <a:moveTo>
                        <a:pt x="0" y="0"/>
                      </a:moveTo>
                      <a:lnTo>
                        <a:pt x="217210" y="0"/>
                      </a:lnTo>
                      <a:lnTo>
                        <a:pt x="217210" y="46522"/>
                      </a:lnTo>
                      <a:lnTo>
                        <a:pt x="0" y="46522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  <p:grpSp>
            <p:nvGrpSpPr>
              <p:cNvPr id="136" name="Graphic 7">
                <a:extLst>
                  <a:ext uri="{FF2B5EF4-FFF2-40B4-BE49-F238E27FC236}">
                    <a16:creationId xmlns:a16="http://schemas.microsoft.com/office/drawing/2014/main" id="{02568B6D-2B5B-92AC-C4CD-03D6E7A3ACC0}"/>
                  </a:ext>
                </a:extLst>
              </p:cNvPr>
              <p:cNvGrpSpPr/>
              <p:nvPr/>
            </p:nvGrpSpPr>
            <p:grpSpPr>
              <a:xfrm>
                <a:off x="4968504" y="3744809"/>
                <a:ext cx="282877" cy="306587"/>
                <a:chOff x="4968504" y="3744809"/>
                <a:chExt cx="282877" cy="306587"/>
              </a:xfrm>
              <a:noFill/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141250BF-21D0-160F-048D-07E74DB7FB2F}"/>
                    </a:ext>
                  </a:extLst>
                </p:cNvPr>
                <p:cNvSpPr/>
                <p:nvPr/>
              </p:nvSpPr>
              <p:spPr>
                <a:xfrm>
                  <a:off x="4968504" y="3797528"/>
                  <a:ext cx="282877" cy="196378"/>
                </a:xfrm>
                <a:custGeom>
                  <a:avLst/>
                  <a:gdLst>
                    <a:gd name="connsiteX0" fmla="*/ 258172 w 282877"/>
                    <a:gd name="connsiteY0" fmla="*/ 149150 h 196378"/>
                    <a:gd name="connsiteX1" fmla="*/ 282877 w 282877"/>
                    <a:gd name="connsiteY1" fmla="*/ 196378 h 196378"/>
                    <a:gd name="connsiteX2" fmla="*/ 230387 w 282877"/>
                    <a:gd name="connsiteY2" fmla="*/ 191245 h 196378"/>
                    <a:gd name="connsiteX3" fmla="*/ 11317 w 282877"/>
                    <a:gd name="connsiteY3" fmla="*/ 46288 h 196378"/>
                    <a:gd name="connsiteX4" fmla="*/ 4194 w 282877"/>
                    <a:gd name="connsiteY4" fmla="*/ 11317 h 196378"/>
                    <a:gd name="connsiteX5" fmla="*/ 4194 w 282877"/>
                    <a:gd name="connsiteY5" fmla="*/ 11317 h 196378"/>
                    <a:gd name="connsiteX6" fmla="*/ 39166 w 282877"/>
                    <a:gd name="connsiteY6" fmla="*/ 4194 h 196378"/>
                    <a:gd name="connsiteX7" fmla="*/ 258237 w 282877"/>
                    <a:gd name="connsiteY7" fmla="*/ 149150 h 196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2877" h="196378">
                      <a:moveTo>
                        <a:pt x="258172" y="149150"/>
                      </a:moveTo>
                      <a:lnTo>
                        <a:pt x="282877" y="196378"/>
                      </a:lnTo>
                      <a:lnTo>
                        <a:pt x="230387" y="191245"/>
                      </a:lnTo>
                      <a:lnTo>
                        <a:pt x="11317" y="46288"/>
                      </a:lnTo>
                      <a:cubicBezTo>
                        <a:pt x="-298" y="38588"/>
                        <a:pt x="-3506" y="22931"/>
                        <a:pt x="4194" y="11317"/>
                      </a:cubicBezTo>
                      <a:lnTo>
                        <a:pt x="4194" y="11317"/>
                      </a:lnTo>
                      <a:cubicBezTo>
                        <a:pt x="11894" y="-298"/>
                        <a:pt x="27551" y="-3506"/>
                        <a:pt x="39166" y="4194"/>
                      </a:cubicBezTo>
                      <a:lnTo>
                        <a:pt x="258237" y="149150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58242F6-9447-655A-BE75-305A8B97B171}"/>
                    </a:ext>
                  </a:extLst>
                </p:cNvPr>
                <p:cNvSpPr/>
                <p:nvPr/>
              </p:nvSpPr>
              <p:spPr>
                <a:xfrm>
                  <a:off x="5193566" y="3943213"/>
                  <a:ext cx="27849" cy="42094"/>
                </a:xfrm>
                <a:custGeom>
                  <a:avLst/>
                  <a:gdLst>
                    <a:gd name="connsiteX0" fmla="*/ 0 w 27849"/>
                    <a:gd name="connsiteY0" fmla="*/ 42095 h 42094"/>
                    <a:gd name="connsiteX1" fmla="*/ 27849 w 27849"/>
                    <a:gd name="connsiteY1" fmla="*/ 0 h 4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49" h="42094">
                      <a:moveTo>
                        <a:pt x="0" y="42095"/>
                      </a:moveTo>
                      <a:lnTo>
                        <a:pt x="27849" y="0"/>
                      </a:lnTo>
                    </a:path>
                  </a:pathLst>
                </a:custGeom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E9887A4-CDBA-937F-0E10-09C9AC492BFD}"/>
                    </a:ext>
                  </a:extLst>
                </p:cNvPr>
                <p:cNvSpPr/>
                <p:nvPr/>
              </p:nvSpPr>
              <p:spPr>
                <a:xfrm>
                  <a:off x="4988034" y="3807240"/>
                  <a:ext cx="27849" cy="42030"/>
                </a:xfrm>
                <a:custGeom>
                  <a:avLst/>
                  <a:gdLst>
                    <a:gd name="connsiteX0" fmla="*/ 0 w 27849"/>
                    <a:gd name="connsiteY0" fmla="*/ 42030 h 42030"/>
                    <a:gd name="connsiteX1" fmla="*/ 27849 w 27849"/>
                    <a:gd name="connsiteY1" fmla="*/ 0 h 42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49" h="42030">
                      <a:moveTo>
                        <a:pt x="0" y="42030"/>
                      </a:moveTo>
                      <a:lnTo>
                        <a:pt x="27849" y="0"/>
                      </a:lnTo>
                    </a:path>
                  </a:pathLst>
                </a:custGeom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344FC446-A7BD-4EB8-B348-99203ECD1AA6}"/>
                    </a:ext>
                  </a:extLst>
                </p:cNvPr>
                <p:cNvSpPr/>
                <p:nvPr/>
              </p:nvSpPr>
              <p:spPr>
                <a:xfrm>
                  <a:off x="4986586" y="3902595"/>
                  <a:ext cx="132031" cy="148802"/>
                </a:xfrm>
                <a:custGeom>
                  <a:avLst/>
                  <a:gdLst>
                    <a:gd name="connsiteX0" fmla="*/ 59906 w 132031"/>
                    <a:gd name="connsiteY0" fmla="*/ 33496 h 148802"/>
                    <a:gd name="connsiteX1" fmla="*/ 9598 w 132031"/>
                    <a:gd name="connsiteY1" fmla="*/ 59292 h 148802"/>
                    <a:gd name="connsiteX2" fmla="*/ 9855 w 132031"/>
                    <a:gd name="connsiteY2" fmla="*/ 123332 h 148802"/>
                    <a:gd name="connsiteX3" fmla="*/ 37832 w 132031"/>
                    <a:gd name="connsiteY3" fmla="*/ 81109 h 148802"/>
                    <a:gd name="connsiteX4" fmla="*/ 66515 w 132031"/>
                    <a:gd name="connsiteY4" fmla="*/ 77901 h 148802"/>
                    <a:gd name="connsiteX5" fmla="*/ 74793 w 132031"/>
                    <a:gd name="connsiteY5" fmla="*/ 105557 h 148802"/>
                    <a:gd name="connsiteX6" fmla="*/ 46816 w 132031"/>
                    <a:gd name="connsiteY6" fmla="*/ 147780 h 148802"/>
                    <a:gd name="connsiteX7" fmla="*/ 105851 w 132031"/>
                    <a:gd name="connsiteY7" fmla="*/ 122947 h 148802"/>
                    <a:gd name="connsiteX8" fmla="*/ 109893 w 132031"/>
                    <a:gd name="connsiteY8" fmla="*/ 66543 h 148802"/>
                    <a:gd name="connsiteX9" fmla="*/ 132031 w 132031"/>
                    <a:gd name="connsiteY9" fmla="*/ 33047 h 148802"/>
                    <a:gd name="connsiteX10" fmla="*/ 82044 w 132031"/>
                    <a:gd name="connsiteY10" fmla="*/ 0 h 148802"/>
                    <a:gd name="connsiteX11" fmla="*/ 59906 w 132031"/>
                    <a:gd name="connsiteY11" fmla="*/ 33496 h 1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2031" h="148802">
                      <a:moveTo>
                        <a:pt x="59906" y="33496"/>
                      </a:moveTo>
                      <a:cubicBezTo>
                        <a:pt x="40463" y="32790"/>
                        <a:pt x="21084" y="41838"/>
                        <a:pt x="9598" y="59292"/>
                      </a:cubicBezTo>
                      <a:cubicBezTo>
                        <a:pt x="-3685" y="79312"/>
                        <a:pt x="-2786" y="104595"/>
                        <a:pt x="9855" y="123332"/>
                      </a:cubicBezTo>
                      <a:lnTo>
                        <a:pt x="37832" y="81109"/>
                      </a:lnTo>
                      <a:lnTo>
                        <a:pt x="66515" y="77901"/>
                      </a:lnTo>
                      <a:lnTo>
                        <a:pt x="74793" y="105557"/>
                      </a:lnTo>
                      <a:lnTo>
                        <a:pt x="46816" y="147780"/>
                      </a:lnTo>
                      <a:cubicBezTo>
                        <a:pt x="69018" y="152015"/>
                        <a:pt x="92632" y="142967"/>
                        <a:pt x="105851" y="122947"/>
                      </a:cubicBezTo>
                      <a:cubicBezTo>
                        <a:pt x="117401" y="105493"/>
                        <a:pt x="118171" y="84189"/>
                        <a:pt x="109893" y="66543"/>
                      </a:cubicBezTo>
                      <a:lnTo>
                        <a:pt x="132031" y="33047"/>
                      </a:lnTo>
                      <a:lnTo>
                        <a:pt x="82044" y="0"/>
                      </a:lnTo>
                      <a:lnTo>
                        <a:pt x="59906" y="33496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49A1226-91C3-C223-548A-617F821FE431}"/>
                    </a:ext>
                  </a:extLst>
                </p:cNvPr>
                <p:cNvSpPr/>
                <p:nvPr/>
              </p:nvSpPr>
              <p:spPr>
                <a:xfrm>
                  <a:off x="5096415" y="3744809"/>
                  <a:ext cx="132047" cy="148802"/>
                </a:xfrm>
                <a:custGeom>
                  <a:avLst/>
                  <a:gdLst>
                    <a:gd name="connsiteX0" fmla="*/ 22202 w 132047"/>
                    <a:gd name="connsiteY0" fmla="*/ 82260 h 148802"/>
                    <a:gd name="connsiteX1" fmla="*/ 26245 w 132047"/>
                    <a:gd name="connsiteY1" fmla="*/ 25855 h 148802"/>
                    <a:gd name="connsiteX2" fmla="*/ 85280 w 132047"/>
                    <a:gd name="connsiteY2" fmla="*/ 1022 h 148802"/>
                    <a:gd name="connsiteX3" fmla="*/ 57302 w 132047"/>
                    <a:gd name="connsiteY3" fmla="*/ 43245 h 148802"/>
                    <a:gd name="connsiteX4" fmla="*/ 65580 w 132047"/>
                    <a:gd name="connsiteY4" fmla="*/ 70902 h 148802"/>
                    <a:gd name="connsiteX5" fmla="*/ 94263 w 132047"/>
                    <a:gd name="connsiteY5" fmla="*/ 67693 h 148802"/>
                    <a:gd name="connsiteX6" fmla="*/ 122241 w 132047"/>
                    <a:gd name="connsiteY6" fmla="*/ 25470 h 148802"/>
                    <a:gd name="connsiteX7" fmla="*/ 122497 w 132047"/>
                    <a:gd name="connsiteY7" fmla="*/ 89511 h 148802"/>
                    <a:gd name="connsiteX8" fmla="*/ 72125 w 132047"/>
                    <a:gd name="connsiteY8" fmla="*/ 115306 h 148802"/>
                    <a:gd name="connsiteX9" fmla="*/ 49987 w 132047"/>
                    <a:gd name="connsiteY9" fmla="*/ 148802 h 148802"/>
                    <a:gd name="connsiteX10" fmla="*/ 0 w 132047"/>
                    <a:gd name="connsiteY10" fmla="*/ 115755 h 148802"/>
                    <a:gd name="connsiteX11" fmla="*/ 22138 w 132047"/>
                    <a:gd name="connsiteY11" fmla="*/ 82260 h 1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2047" h="148802">
                      <a:moveTo>
                        <a:pt x="22202" y="82260"/>
                      </a:moveTo>
                      <a:cubicBezTo>
                        <a:pt x="13924" y="64613"/>
                        <a:pt x="14694" y="43245"/>
                        <a:pt x="26245" y="25855"/>
                      </a:cubicBezTo>
                      <a:cubicBezTo>
                        <a:pt x="39528" y="5835"/>
                        <a:pt x="63078" y="-3213"/>
                        <a:pt x="85280" y="1022"/>
                      </a:cubicBezTo>
                      <a:lnTo>
                        <a:pt x="57302" y="43245"/>
                      </a:lnTo>
                      <a:lnTo>
                        <a:pt x="65580" y="70902"/>
                      </a:lnTo>
                      <a:lnTo>
                        <a:pt x="94263" y="67693"/>
                      </a:lnTo>
                      <a:lnTo>
                        <a:pt x="122241" y="25470"/>
                      </a:lnTo>
                      <a:cubicBezTo>
                        <a:pt x="134818" y="44208"/>
                        <a:pt x="135716" y="69490"/>
                        <a:pt x="122497" y="89511"/>
                      </a:cubicBezTo>
                      <a:cubicBezTo>
                        <a:pt x="110947" y="106964"/>
                        <a:pt x="91632" y="116012"/>
                        <a:pt x="72125" y="115306"/>
                      </a:cubicBezTo>
                      <a:lnTo>
                        <a:pt x="49987" y="148802"/>
                      </a:lnTo>
                      <a:lnTo>
                        <a:pt x="0" y="115755"/>
                      </a:lnTo>
                      <a:lnTo>
                        <a:pt x="22138" y="82260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C86DBF-27AE-D10F-0B7C-E388084D2CD5}"/>
                </a:ext>
              </a:extLst>
            </p:cNvPr>
            <p:cNvSpPr/>
            <p:nvPr/>
          </p:nvSpPr>
          <p:spPr>
            <a:xfrm>
              <a:off x="4760549" y="3769574"/>
              <a:ext cx="86068" cy="142824"/>
            </a:xfrm>
            <a:custGeom>
              <a:avLst/>
              <a:gdLst>
                <a:gd name="connsiteX0" fmla="*/ 68861 w 86068"/>
                <a:gd name="connsiteY0" fmla="*/ 141427 h 142824"/>
                <a:gd name="connsiteX1" fmla="*/ 61353 w 86068"/>
                <a:gd name="connsiteY1" fmla="*/ 76168 h 142824"/>
                <a:gd name="connsiteX2" fmla="*/ 62701 w 86068"/>
                <a:gd name="connsiteY2" fmla="*/ 73794 h 142824"/>
                <a:gd name="connsiteX3" fmla="*/ 84582 w 86068"/>
                <a:gd name="connsiteY3" fmla="*/ 86756 h 142824"/>
                <a:gd name="connsiteX4" fmla="*/ 66487 w 86068"/>
                <a:gd name="connsiteY4" fmla="*/ 39720 h 142824"/>
                <a:gd name="connsiteX5" fmla="*/ 42231 w 86068"/>
                <a:gd name="connsiteY5" fmla="*/ 0 h 142824"/>
                <a:gd name="connsiteX6" fmla="*/ 1227 w 86068"/>
                <a:gd name="connsiteY6" fmla="*/ 2310 h 142824"/>
                <a:gd name="connsiteX7" fmla="*/ 11815 w 86068"/>
                <a:gd name="connsiteY7" fmla="*/ 64874 h 142824"/>
                <a:gd name="connsiteX8" fmla="*/ 68861 w 86068"/>
                <a:gd name="connsiteY8" fmla="*/ 141427 h 14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68" h="142824">
                  <a:moveTo>
                    <a:pt x="68861" y="141427"/>
                  </a:moveTo>
                  <a:cubicBezTo>
                    <a:pt x="81502" y="134625"/>
                    <a:pt x="70337" y="104723"/>
                    <a:pt x="61353" y="76168"/>
                  </a:cubicBezTo>
                  <a:cubicBezTo>
                    <a:pt x="60776" y="74435"/>
                    <a:pt x="60904" y="72125"/>
                    <a:pt x="62701" y="73794"/>
                  </a:cubicBezTo>
                  <a:cubicBezTo>
                    <a:pt x="68412" y="79120"/>
                    <a:pt x="80604" y="89643"/>
                    <a:pt x="84582" y="86756"/>
                  </a:cubicBezTo>
                  <a:cubicBezTo>
                    <a:pt x="89972" y="82777"/>
                    <a:pt x="79962" y="58393"/>
                    <a:pt x="66487" y="39720"/>
                  </a:cubicBezTo>
                  <a:lnTo>
                    <a:pt x="42231" y="0"/>
                  </a:lnTo>
                  <a:lnTo>
                    <a:pt x="1227" y="2310"/>
                  </a:lnTo>
                  <a:cubicBezTo>
                    <a:pt x="-2238" y="16427"/>
                    <a:pt x="1741" y="32597"/>
                    <a:pt x="11815" y="64874"/>
                  </a:cubicBezTo>
                  <a:cubicBezTo>
                    <a:pt x="24713" y="106391"/>
                    <a:pt x="50381" y="151373"/>
                    <a:pt x="68861" y="14142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46AA1D-C2E7-27C9-76B0-134884C2C718}"/>
                </a:ext>
              </a:extLst>
            </p:cNvPr>
            <p:cNvSpPr/>
            <p:nvPr/>
          </p:nvSpPr>
          <p:spPr>
            <a:xfrm>
              <a:off x="4671332" y="3337784"/>
              <a:ext cx="176045" cy="457969"/>
            </a:xfrm>
            <a:custGeom>
              <a:avLst/>
              <a:gdLst>
                <a:gd name="connsiteX0" fmla="*/ 176045 w 176045"/>
                <a:gd name="connsiteY0" fmla="*/ 130390 h 457969"/>
                <a:gd name="connsiteX1" fmla="*/ 100519 w 176045"/>
                <a:gd name="connsiteY1" fmla="*/ 191286 h 457969"/>
                <a:gd name="connsiteX2" fmla="*/ 154806 w 176045"/>
                <a:gd name="connsiteY2" fmla="*/ 418956 h 457969"/>
                <a:gd name="connsiteX3" fmla="*/ 71130 w 176045"/>
                <a:gd name="connsiteY3" fmla="*/ 457970 h 457969"/>
                <a:gd name="connsiteX4" fmla="*/ 1892 w 176045"/>
                <a:gd name="connsiteY4" fmla="*/ 195778 h 457969"/>
                <a:gd name="connsiteX5" fmla="*/ 1764 w 176045"/>
                <a:gd name="connsiteY5" fmla="*/ 195264 h 457969"/>
                <a:gd name="connsiteX6" fmla="*/ 22105 w 176045"/>
                <a:gd name="connsiteY6" fmla="*/ 123652 h 457969"/>
                <a:gd name="connsiteX7" fmla="*/ 126764 w 176045"/>
                <a:gd name="connsiteY7" fmla="*/ 20726 h 457969"/>
                <a:gd name="connsiteX8" fmla="*/ 145116 w 176045"/>
                <a:gd name="connsiteY8" fmla="*/ 4107 h 457969"/>
                <a:gd name="connsiteX9" fmla="*/ 149608 w 176045"/>
                <a:gd name="connsiteY9" fmla="*/ 2053 h 457969"/>
                <a:gd name="connsiteX10" fmla="*/ 167254 w 176045"/>
                <a:gd name="connsiteY10" fmla="*/ 0 h 45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045" h="457969">
                  <a:moveTo>
                    <a:pt x="176045" y="130390"/>
                  </a:moveTo>
                  <a:lnTo>
                    <a:pt x="100519" y="191286"/>
                  </a:lnTo>
                  <a:lnTo>
                    <a:pt x="154806" y="418956"/>
                  </a:lnTo>
                  <a:lnTo>
                    <a:pt x="71130" y="457970"/>
                  </a:lnTo>
                  <a:cubicBezTo>
                    <a:pt x="71130" y="457970"/>
                    <a:pt x="30383" y="321291"/>
                    <a:pt x="1892" y="195778"/>
                  </a:cubicBezTo>
                  <a:cubicBezTo>
                    <a:pt x="1892" y="195585"/>
                    <a:pt x="1828" y="195457"/>
                    <a:pt x="1764" y="195264"/>
                  </a:cubicBezTo>
                  <a:cubicBezTo>
                    <a:pt x="-3883" y="169661"/>
                    <a:pt x="4330" y="142967"/>
                    <a:pt x="22105" y="123652"/>
                  </a:cubicBezTo>
                  <a:lnTo>
                    <a:pt x="126764" y="20726"/>
                  </a:lnTo>
                  <a:lnTo>
                    <a:pt x="145116" y="4107"/>
                  </a:lnTo>
                  <a:cubicBezTo>
                    <a:pt x="146335" y="2952"/>
                    <a:pt x="147939" y="2246"/>
                    <a:pt x="149608" y="2053"/>
                  </a:cubicBezTo>
                  <a:lnTo>
                    <a:pt x="167254" y="0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056531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4FCAE-3014-4C73-E8FB-729B288A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87" y="365125"/>
            <a:ext cx="4942668" cy="1325563"/>
          </a:xfrm>
        </p:spPr>
        <p:txBody>
          <a:bodyPr/>
          <a:lstStyle/>
          <a:p>
            <a:r>
              <a:rPr lang="en-US" dirty="0"/>
              <a:t>If you do have to choose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2324A-E999-BDE1-63FA-13B8ACA76D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787" y="1792288"/>
            <a:ext cx="4942668" cy="4700587"/>
          </a:xfrm>
        </p:spPr>
        <p:txBody>
          <a:bodyPr/>
          <a:lstStyle/>
          <a:p>
            <a:r>
              <a:rPr lang="en-US" dirty="0"/>
              <a:t>Think strategically</a:t>
            </a:r>
          </a:p>
          <a:p>
            <a:r>
              <a:rPr lang="en-US" dirty="0"/>
              <a:t>Think about your selected audience</a:t>
            </a:r>
          </a:p>
          <a:p>
            <a:r>
              <a:rPr lang="en-US" dirty="0"/>
              <a:t>Think about how general vs specific you want to go</a:t>
            </a:r>
          </a:p>
          <a:p>
            <a:r>
              <a:rPr lang="en-US" dirty="0"/>
              <a:t>Think about your values</a:t>
            </a:r>
            <a:endParaRPr lang="en-BE" dirty="0"/>
          </a:p>
        </p:txBody>
      </p:sp>
      <p:grpSp>
        <p:nvGrpSpPr>
          <p:cNvPr id="5" name="Graphic 182">
            <a:extLst>
              <a:ext uri="{FF2B5EF4-FFF2-40B4-BE49-F238E27FC236}">
                <a16:creationId xmlns:a16="http://schemas.microsoft.com/office/drawing/2014/main" id="{03CEAFF1-32D1-5D42-822C-8220AA81BB6D}"/>
              </a:ext>
            </a:extLst>
          </p:cNvPr>
          <p:cNvGrpSpPr>
            <a:grpSpLocks noChangeAspect="1"/>
          </p:cNvGrpSpPr>
          <p:nvPr/>
        </p:nvGrpSpPr>
        <p:grpSpPr>
          <a:xfrm>
            <a:off x="5756455" y="349838"/>
            <a:ext cx="5621757" cy="6486203"/>
            <a:chOff x="13365128" y="4490069"/>
            <a:chExt cx="1581174" cy="182430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51A678-8B24-95D4-4D4D-9BD242CB9040}"/>
                </a:ext>
              </a:extLst>
            </p:cNvPr>
            <p:cNvSpPr/>
            <p:nvPr/>
          </p:nvSpPr>
          <p:spPr>
            <a:xfrm>
              <a:off x="13874155" y="4785844"/>
              <a:ext cx="354767" cy="397167"/>
            </a:xfrm>
            <a:custGeom>
              <a:avLst/>
              <a:gdLst>
                <a:gd name="connsiteX0" fmla="*/ 83569 w 354767"/>
                <a:gd name="connsiteY0" fmla="*/ 210835 h 397167"/>
                <a:gd name="connsiteX1" fmla="*/ 1241 w 354767"/>
                <a:gd name="connsiteY1" fmla="*/ 314980 h 397167"/>
                <a:gd name="connsiteX2" fmla="*/ 40512 w 354767"/>
                <a:gd name="connsiteY2" fmla="*/ 354187 h 397167"/>
                <a:gd name="connsiteX3" fmla="*/ 198430 w 354767"/>
                <a:gd name="connsiteY3" fmla="*/ 397116 h 397167"/>
                <a:gd name="connsiteX4" fmla="*/ 338639 w 354767"/>
                <a:gd name="connsiteY4" fmla="*/ 327557 h 397167"/>
                <a:gd name="connsiteX5" fmla="*/ 342617 w 354767"/>
                <a:gd name="connsiteY5" fmla="*/ 169190 h 397167"/>
                <a:gd name="connsiteX6" fmla="*/ 291282 w 354767"/>
                <a:gd name="connsiteY6" fmla="*/ 35591 h 397167"/>
                <a:gd name="connsiteX7" fmla="*/ 290384 w 354767"/>
                <a:gd name="connsiteY7" fmla="*/ 34500 h 397167"/>
                <a:gd name="connsiteX8" fmla="*/ 241231 w 354767"/>
                <a:gd name="connsiteY8" fmla="*/ 2929 h 397167"/>
                <a:gd name="connsiteX9" fmla="*/ 126433 w 354767"/>
                <a:gd name="connsiteY9" fmla="*/ 72167 h 397167"/>
                <a:gd name="connsiteX10" fmla="*/ 83505 w 354767"/>
                <a:gd name="connsiteY10" fmla="*/ 210835 h 3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767" h="397167">
                  <a:moveTo>
                    <a:pt x="83569" y="210835"/>
                  </a:moveTo>
                  <a:cubicBezTo>
                    <a:pt x="70414" y="238042"/>
                    <a:pt x="-10952" y="249464"/>
                    <a:pt x="1241" y="314980"/>
                  </a:cubicBezTo>
                  <a:cubicBezTo>
                    <a:pt x="5026" y="335129"/>
                    <a:pt x="24341" y="347578"/>
                    <a:pt x="40512" y="354187"/>
                  </a:cubicBezTo>
                  <a:cubicBezTo>
                    <a:pt x="91333" y="374849"/>
                    <a:pt x="143567" y="395833"/>
                    <a:pt x="198430" y="397116"/>
                  </a:cubicBezTo>
                  <a:cubicBezTo>
                    <a:pt x="253294" y="398399"/>
                    <a:pt x="312201" y="375619"/>
                    <a:pt x="338639" y="327557"/>
                  </a:cubicBezTo>
                  <a:cubicBezTo>
                    <a:pt x="364691" y="280201"/>
                    <a:pt x="353974" y="222000"/>
                    <a:pt x="342617" y="169190"/>
                  </a:cubicBezTo>
                  <a:cubicBezTo>
                    <a:pt x="332478" y="122090"/>
                    <a:pt x="321441" y="73194"/>
                    <a:pt x="291282" y="35591"/>
                  </a:cubicBezTo>
                  <a:cubicBezTo>
                    <a:pt x="290961" y="35206"/>
                    <a:pt x="290704" y="34821"/>
                    <a:pt x="290384" y="34500"/>
                  </a:cubicBezTo>
                  <a:cubicBezTo>
                    <a:pt x="276972" y="18201"/>
                    <a:pt x="259711" y="7806"/>
                    <a:pt x="241231" y="2929"/>
                  </a:cubicBezTo>
                  <a:cubicBezTo>
                    <a:pt x="190987" y="-10161"/>
                    <a:pt x="139909" y="21987"/>
                    <a:pt x="126433" y="72167"/>
                  </a:cubicBezTo>
                  <a:cubicBezTo>
                    <a:pt x="115461" y="113042"/>
                    <a:pt x="94670" y="187862"/>
                    <a:pt x="83505" y="210835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C1D179-148C-EE66-8682-501A6C3E9E0F}"/>
                </a:ext>
              </a:extLst>
            </p:cNvPr>
            <p:cNvSpPr/>
            <p:nvPr/>
          </p:nvSpPr>
          <p:spPr>
            <a:xfrm>
              <a:off x="13970463" y="6273759"/>
              <a:ext cx="177584" cy="40618"/>
            </a:xfrm>
            <a:custGeom>
              <a:avLst/>
              <a:gdLst>
                <a:gd name="connsiteX0" fmla="*/ 173477 w 177584"/>
                <a:gd name="connsiteY0" fmla="*/ 14309 h 40618"/>
                <a:gd name="connsiteX1" fmla="*/ 99428 w 177584"/>
                <a:gd name="connsiteY1" fmla="*/ 0 h 40618"/>
                <a:gd name="connsiteX2" fmla="*/ 34039 w 177584"/>
                <a:gd name="connsiteY2" fmla="*/ 12641 h 40618"/>
                <a:gd name="connsiteX3" fmla="*/ 9527 w 177584"/>
                <a:gd name="connsiteY3" fmla="*/ 23678 h 40618"/>
                <a:gd name="connsiteX4" fmla="*/ 31 w 177584"/>
                <a:gd name="connsiteY4" fmla="*/ 40619 h 40618"/>
                <a:gd name="connsiteX5" fmla="*/ 177584 w 177584"/>
                <a:gd name="connsiteY5" fmla="*/ 40619 h 40618"/>
                <a:gd name="connsiteX6" fmla="*/ 173477 w 177584"/>
                <a:gd name="connsiteY6" fmla="*/ 14309 h 4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584" h="40618">
                  <a:moveTo>
                    <a:pt x="173477" y="14309"/>
                  </a:moveTo>
                  <a:lnTo>
                    <a:pt x="99428" y="0"/>
                  </a:lnTo>
                  <a:lnTo>
                    <a:pt x="34039" y="12641"/>
                  </a:lnTo>
                  <a:cubicBezTo>
                    <a:pt x="25120" y="14374"/>
                    <a:pt x="16522" y="17903"/>
                    <a:pt x="9527" y="23678"/>
                  </a:cubicBezTo>
                  <a:cubicBezTo>
                    <a:pt x="4137" y="28106"/>
                    <a:pt x="-419" y="33881"/>
                    <a:pt x="31" y="40619"/>
                  </a:cubicBezTo>
                  <a:lnTo>
                    <a:pt x="177584" y="40619"/>
                  </a:lnTo>
                  <a:lnTo>
                    <a:pt x="173477" y="14309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7DAD8-2C9D-0F10-73A0-3F3A3413C334}"/>
                </a:ext>
              </a:extLst>
            </p:cNvPr>
            <p:cNvSpPr/>
            <p:nvPr/>
          </p:nvSpPr>
          <p:spPr>
            <a:xfrm>
              <a:off x="14291236" y="6242380"/>
              <a:ext cx="173353" cy="65708"/>
            </a:xfrm>
            <a:custGeom>
              <a:avLst/>
              <a:gdLst>
                <a:gd name="connsiteX0" fmla="*/ 163279 w 173353"/>
                <a:gd name="connsiteY0" fmla="*/ 64 h 65708"/>
                <a:gd name="connsiteX1" fmla="*/ 87945 w 173353"/>
                <a:gd name="connsiteY1" fmla="*/ 3208 h 65708"/>
                <a:gd name="connsiteX2" fmla="*/ 27242 w 173353"/>
                <a:gd name="connsiteY2" fmla="*/ 30608 h 65708"/>
                <a:gd name="connsiteX3" fmla="*/ 5938 w 173353"/>
                <a:gd name="connsiteY3" fmla="*/ 47036 h 65708"/>
                <a:gd name="connsiteX4" fmla="*/ 612 w 173353"/>
                <a:gd name="connsiteY4" fmla="*/ 65708 h 65708"/>
                <a:gd name="connsiteX5" fmla="*/ 173354 w 173353"/>
                <a:gd name="connsiteY5" fmla="*/ 24641 h 65708"/>
                <a:gd name="connsiteX6" fmla="*/ 163279 w 173353"/>
                <a:gd name="connsiteY6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53" h="65708">
                  <a:moveTo>
                    <a:pt x="163279" y="64"/>
                  </a:moveTo>
                  <a:lnTo>
                    <a:pt x="87945" y="3208"/>
                  </a:lnTo>
                  <a:lnTo>
                    <a:pt x="27242" y="30608"/>
                  </a:lnTo>
                  <a:cubicBezTo>
                    <a:pt x="18964" y="34330"/>
                    <a:pt x="11393" y="39784"/>
                    <a:pt x="5938" y="47036"/>
                  </a:cubicBezTo>
                  <a:cubicBezTo>
                    <a:pt x="1768" y="52554"/>
                    <a:pt x="-1377" y="59227"/>
                    <a:pt x="612" y="65708"/>
                  </a:cubicBezTo>
                  <a:lnTo>
                    <a:pt x="173354" y="24641"/>
                  </a:lnTo>
                  <a:lnTo>
                    <a:pt x="163279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4DF594-3EDC-5DDF-0CE9-BC72E5D381B5}"/>
                </a:ext>
              </a:extLst>
            </p:cNvPr>
            <p:cNvSpPr/>
            <p:nvPr/>
          </p:nvSpPr>
          <p:spPr>
            <a:xfrm>
              <a:off x="14033825" y="5454969"/>
              <a:ext cx="420754" cy="833098"/>
            </a:xfrm>
            <a:custGeom>
              <a:avLst/>
              <a:gdLst>
                <a:gd name="connsiteX0" fmla="*/ 34781 w 420754"/>
                <a:gd name="connsiteY0" fmla="*/ 822062 h 833098"/>
                <a:gd name="connsiteX1" fmla="*/ 2 w 420754"/>
                <a:gd name="connsiteY1" fmla="*/ 438399 h 833098"/>
                <a:gd name="connsiteX2" fmla="*/ 32214 w 420754"/>
                <a:gd name="connsiteY2" fmla="*/ 42736 h 833098"/>
                <a:gd name="connsiteX3" fmla="*/ 264312 w 420754"/>
                <a:gd name="connsiteY3" fmla="*/ 0 h 833098"/>
                <a:gd name="connsiteX4" fmla="*/ 304738 w 420754"/>
                <a:gd name="connsiteY4" fmla="*/ 333804 h 833098"/>
                <a:gd name="connsiteX5" fmla="*/ 420754 w 420754"/>
                <a:gd name="connsiteY5" fmla="*/ 787475 h 833098"/>
                <a:gd name="connsiteX6" fmla="*/ 345421 w 420754"/>
                <a:gd name="connsiteY6" fmla="*/ 790619 h 833098"/>
                <a:gd name="connsiteX7" fmla="*/ 211758 w 420754"/>
                <a:gd name="connsiteY7" fmla="*/ 384177 h 833098"/>
                <a:gd name="connsiteX8" fmla="*/ 183973 w 420754"/>
                <a:gd name="connsiteY8" fmla="*/ 172677 h 833098"/>
                <a:gd name="connsiteX9" fmla="*/ 120190 w 420754"/>
                <a:gd name="connsiteY9" fmla="*/ 173576 h 833098"/>
                <a:gd name="connsiteX10" fmla="*/ 103313 w 420754"/>
                <a:gd name="connsiteY10" fmla="*/ 434100 h 833098"/>
                <a:gd name="connsiteX11" fmla="*/ 110115 w 420754"/>
                <a:gd name="connsiteY11" fmla="*/ 833099 h 833098"/>
                <a:gd name="connsiteX12" fmla="*/ 34781 w 420754"/>
                <a:gd name="connsiteY12" fmla="*/ 821998 h 8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754" h="833098">
                  <a:moveTo>
                    <a:pt x="34781" y="822062"/>
                  </a:moveTo>
                  <a:cubicBezTo>
                    <a:pt x="31637" y="733958"/>
                    <a:pt x="-319" y="458804"/>
                    <a:pt x="2" y="438399"/>
                  </a:cubicBezTo>
                  <a:cubicBezTo>
                    <a:pt x="259" y="419277"/>
                    <a:pt x="18611" y="181212"/>
                    <a:pt x="32214" y="42736"/>
                  </a:cubicBezTo>
                  <a:lnTo>
                    <a:pt x="264312" y="0"/>
                  </a:lnTo>
                  <a:lnTo>
                    <a:pt x="304738" y="333804"/>
                  </a:lnTo>
                  <a:lnTo>
                    <a:pt x="420754" y="787475"/>
                  </a:lnTo>
                  <a:lnTo>
                    <a:pt x="345421" y="790619"/>
                  </a:lnTo>
                  <a:cubicBezTo>
                    <a:pt x="321999" y="705596"/>
                    <a:pt x="216185" y="404069"/>
                    <a:pt x="211758" y="384177"/>
                  </a:cubicBezTo>
                  <a:cubicBezTo>
                    <a:pt x="210474" y="378466"/>
                    <a:pt x="205213" y="346381"/>
                    <a:pt x="183973" y="172677"/>
                  </a:cubicBezTo>
                  <a:lnTo>
                    <a:pt x="120190" y="173576"/>
                  </a:lnTo>
                  <a:lnTo>
                    <a:pt x="103313" y="434100"/>
                  </a:lnTo>
                  <a:lnTo>
                    <a:pt x="110115" y="833099"/>
                  </a:lnTo>
                  <a:lnTo>
                    <a:pt x="34781" y="8219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EA183B-762A-0EF8-C78C-974DB7FF3710}"/>
                </a:ext>
              </a:extLst>
            </p:cNvPr>
            <p:cNvSpPr/>
            <p:nvPr/>
          </p:nvSpPr>
          <p:spPr>
            <a:xfrm>
              <a:off x="13601583" y="5273860"/>
              <a:ext cx="154201" cy="65289"/>
            </a:xfrm>
            <a:custGeom>
              <a:avLst/>
              <a:gdLst>
                <a:gd name="connsiteX0" fmla="*/ 198 w 154201"/>
                <a:gd name="connsiteY0" fmla="*/ 38977 h 65289"/>
                <a:gd name="connsiteX1" fmla="*/ 63789 w 154201"/>
                <a:gd name="connsiteY1" fmla="*/ 22550 h 65289"/>
                <a:gd name="connsiteX2" fmla="*/ 65457 w 154201"/>
                <a:gd name="connsiteY2" fmla="*/ 20432 h 65289"/>
                <a:gd name="connsiteX3" fmla="*/ 45501 w 154201"/>
                <a:gd name="connsiteY3" fmla="*/ 4647 h 65289"/>
                <a:gd name="connsiteX4" fmla="*/ 95873 w 154201"/>
                <a:gd name="connsiteY4" fmla="*/ 4647 h 65289"/>
                <a:gd name="connsiteX5" fmla="*/ 141625 w 154201"/>
                <a:gd name="connsiteY5" fmla="*/ 13053 h 65289"/>
                <a:gd name="connsiteX6" fmla="*/ 154202 w 154201"/>
                <a:gd name="connsiteY6" fmla="*/ 52196 h 65289"/>
                <a:gd name="connsiteX7" fmla="*/ 79382 w 154201"/>
                <a:gd name="connsiteY7" fmla="*/ 64708 h 65289"/>
                <a:gd name="connsiteX8" fmla="*/ 133 w 154201"/>
                <a:gd name="connsiteY8" fmla="*/ 38977 h 6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201" h="65289">
                  <a:moveTo>
                    <a:pt x="198" y="38977"/>
                  </a:moveTo>
                  <a:cubicBezTo>
                    <a:pt x="2059" y="24731"/>
                    <a:pt x="33950" y="24411"/>
                    <a:pt x="63789" y="22550"/>
                  </a:cubicBezTo>
                  <a:cubicBezTo>
                    <a:pt x="65586" y="22421"/>
                    <a:pt x="67767" y="21523"/>
                    <a:pt x="65457" y="20432"/>
                  </a:cubicBezTo>
                  <a:cubicBezTo>
                    <a:pt x="58463" y="17031"/>
                    <a:pt x="44217" y="9395"/>
                    <a:pt x="45501" y="4647"/>
                  </a:cubicBezTo>
                  <a:cubicBezTo>
                    <a:pt x="47233" y="-1834"/>
                    <a:pt x="73607" y="-1257"/>
                    <a:pt x="95873" y="4647"/>
                  </a:cubicBezTo>
                  <a:lnTo>
                    <a:pt x="141625" y="13053"/>
                  </a:lnTo>
                  <a:lnTo>
                    <a:pt x="154202" y="52196"/>
                  </a:lnTo>
                  <a:cubicBezTo>
                    <a:pt x="142266" y="60473"/>
                    <a:pt x="113070" y="62527"/>
                    <a:pt x="79382" y="64708"/>
                  </a:cubicBezTo>
                  <a:cubicBezTo>
                    <a:pt x="36004" y="67596"/>
                    <a:pt x="-2561" y="59832"/>
                    <a:pt x="133" y="3897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64135E-AEA4-9813-D828-122BE26C031E}"/>
                </a:ext>
              </a:extLst>
            </p:cNvPr>
            <p:cNvSpPr/>
            <p:nvPr/>
          </p:nvSpPr>
          <p:spPr>
            <a:xfrm>
              <a:off x="13728449" y="4969473"/>
              <a:ext cx="583868" cy="392516"/>
            </a:xfrm>
            <a:custGeom>
              <a:avLst/>
              <a:gdLst>
                <a:gd name="connsiteX0" fmla="*/ 537283 w 583868"/>
                <a:gd name="connsiteY0" fmla="*/ 5452 h 392516"/>
                <a:gd name="connsiteX1" fmla="*/ 390465 w 583868"/>
                <a:gd name="connsiteY1" fmla="*/ 3527 h 392516"/>
                <a:gd name="connsiteX2" fmla="*/ 283368 w 583868"/>
                <a:gd name="connsiteY2" fmla="*/ 66605 h 392516"/>
                <a:gd name="connsiteX3" fmla="*/ 233124 w 583868"/>
                <a:gd name="connsiteY3" fmla="*/ 145532 h 392516"/>
                <a:gd name="connsiteX4" fmla="*/ 164208 w 583868"/>
                <a:gd name="connsiteY4" fmla="*/ 253784 h 392516"/>
                <a:gd name="connsiteX5" fmla="*/ 0 w 583868"/>
                <a:gd name="connsiteY5" fmla="*/ 300178 h 392516"/>
                <a:gd name="connsiteX6" fmla="*/ 1412 w 583868"/>
                <a:gd name="connsiteY6" fmla="*/ 392516 h 392516"/>
                <a:gd name="connsiteX7" fmla="*/ 233189 w 583868"/>
                <a:gd name="connsiteY7" fmla="*/ 335086 h 392516"/>
                <a:gd name="connsiteX8" fmla="*/ 285036 w 583868"/>
                <a:gd name="connsiteY8" fmla="*/ 278232 h 392516"/>
                <a:gd name="connsiteX9" fmla="*/ 330532 w 583868"/>
                <a:gd name="connsiteY9" fmla="*/ 387896 h 392516"/>
                <a:gd name="connsiteX10" fmla="*/ 583868 w 583868"/>
                <a:gd name="connsiteY10" fmla="*/ 375769 h 392516"/>
                <a:gd name="connsiteX11" fmla="*/ 548576 w 583868"/>
                <a:gd name="connsiteY11" fmla="*/ 120956 h 392516"/>
                <a:gd name="connsiteX12" fmla="*/ 537283 w 583868"/>
                <a:gd name="connsiteY12" fmla="*/ 5452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868" h="392516">
                  <a:moveTo>
                    <a:pt x="537283" y="5452"/>
                  </a:moveTo>
                  <a:cubicBezTo>
                    <a:pt x="516428" y="-4044"/>
                    <a:pt x="413373" y="1282"/>
                    <a:pt x="390465" y="3527"/>
                  </a:cubicBezTo>
                  <a:cubicBezTo>
                    <a:pt x="357290" y="6800"/>
                    <a:pt x="306725" y="41259"/>
                    <a:pt x="283368" y="66605"/>
                  </a:cubicBezTo>
                  <a:cubicBezTo>
                    <a:pt x="278877" y="71418"/>
                    <a:pt x="241915" y="131287"/>
                    <a:pt x="233124" y="145532"/>
                  </a:cubicBezTo>
                  <a:lnTo>
                    <a:pt x="164208" y="253784"/>
                  </a:lnTo>
                  <a:lnTo>
                    <a:pt x="0" y="300178"/>
                  </a:lnTo>
                  <a:cubicBezTo>
                    <a:pt x="0" y="300178"/>
                    <a:pt x="1412" y="392196"/>
                    <a:pt x="1412" y="392516"/>
                  </a:cubicBezTo>
                  <a:cubicBezTo>
                    <a:pt x="1412" y="392516"/>
                    <a:pt x="130904" y="374614"/>
                    <a:pt x="233189" y="335086"/>
                  </a:cubicBezTo>
                  <a:cubicBezTo>
                    <a:pt x="254428" y="326872"/>
                    <a:pt x="272074" y="302424"/>
                    <a:pt x="285036" y="278232"/>
                  </a:cubicBezTo>
                  <a:lnTo>
                    <a:pt x="330532" y="387896"/>
                  </a:lnTo>
                  <a:lnTo>
                    <a:pt x="583868" y="375769"/>
                  </a:lnTo>
                  <a:lnTo>
                    <a:pt x="548576" y="120956"/>
                  </a:lnTo>
                  <a:lnTo>
                    <a:pt x="537283" y="545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C86CBC-FA8A-4C80-8FF2-EF1B53EA3775}"/>
                </a:ext>
              </a:extLst>
            </p:cNvPr>
            <p:cNvSpPr/>
            <p:nvPr/>
          </p:nvSpPr>
          <p:spPr>
            <a:xfrm>
              <a:off x="14017080" y="4826640"/>
              <a:ext cx="141747" cy="202957"/>
            </a:xfrm>
            <a:custGeom>
              <a:avLst/>
              <a:gdLst>
                <a:gd name="connsiteX0" fmla="*/ 128 w 141747"/>
                <a:gd name="connsiteY0" fmla="*/ 40098 h 202957"/>
                <a:gd name="connsiteX1" fmla="*/ 6609 w 141747"/>
                <a:gd name="connsiteY1" fmla="*/ 84310 h 202957"/>
                <a:gd name="connsiteX2" fmla="*/ 15464 w 141747"/>
                <a:gd name="connsiteY2" fmla="*/ 107988 h 202957"/>
                <a:gd name="connsiteX3" fmla="*/ 38886 w 141747"/>
                <a:gd name="connsiteY3" fmla="*/ 121078 h 202957"/>
                <a:gd name="connsiteX4" fmla="*/ 68210 w 141747"/>
                <a:gd name="connsiteY4" fmla="*/ 115624 h 202957"/>
                <a:gd name="connsiteX5" fmla="*/ 70393 w 141747"/>
                <a:gd name="connsiteY5" fmla="*/ 178830 h 202957"/>
                <a:gd name="connsiteX6" fmla="*/ 82841 w 141747"/>
                <a:gd name="connsiteY6" fmla="*/ 202957 h 202957"/>
                <a:gd name="connsiteX7" fmla="*/ 141748 w 141747"/>
                <a:gd name="connsiteY7" fmla="*/ 142382 h 202957"/>
                <a:gd name="connsiteX8" fmla="*/ 115246 w 141747"/>
                <a:gd name="connsiteY8" fmla="*/ 61081 h 202957"/>
                <a:gd name="connsiteX9" fmla="*/ 115246 w 141747"/>
                <a:gd name="connsiteY9" fmla="*/ 52931 h 202957"/>
                <a:gd name="connsiteX10" fmla="*/ 96958 w 141747"/>
                <a:gd name="connsiteY10" fmla="*/ 48760 h 202957"/>
                <a:gd name="connsiteX11" fmla="*/ 49474 w 141747"/>
                <a:gd name="connsiteY11" fmla="*/ 17061 h 202957"/>
                <a:gd name="connsiteX12" fmla="*/ 38244 w 141747"/>
                <a:gd name="connsiteY12" fmla="*/ 377 h 202957"/>
                <a:gd name="connsiteX13" fmla="*/ 36768 w 141747"/>
                <a:gd name="connsiteY13" fmla="*/ 442 h 202957"/>
                <a:gd name="connsiteX14" fmla="*/ 30287 w 141747"/>
                <a:gd name="connsiteY14" fmla="*/ 13789 h 202957"/>
                <a:gd name="connsiteX15" fmla="*/ 9240 w 141747"/>
                <a:gd name="connsiteY15" fmla="*/ 35092 h 202957"/>
                <a:gd name="connsiteX16" fmla="*/ 0 w 141747"/>
                <a:gd name="connsiteY16" fmla="*/ 40098 h 2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47" h="202957">
                  <a:moveTo>
                    <a:pt x="128" y="40098"/>
                  </a:moveTo>
                  <a:cubicBezTo>
                    <a:pt x="0" y="53958"/>
                    <a:pt x="1412" y="70129"/>
                    <a:pt x="6609" y="84310"/>
                  </a:cubicBezTo>
                  <a:cubicBezTo>
                    <a:pt x="10395" y="94512"/>
                    <a:pt x="13283" y="102213"/>
                    <a:pt x="15464" y="107988"/>
                  </a:cubicBezTo>
                  <a:cubicBezTo>
                    <a:pt x="19058" y="117485"/>
                    <a:pt x="28939" y="122939"/>
                    <a:pt x="38886" y="121078"/>
                  </a:cubicBezTo>
                  <a:lnTo>
                    <a:pt x="68210" y="115624"/>
                  </a:lnTo>
                  <a:lnTo>
                    <a:pt x="70393" y="178830"/>
                  </a:lnTo>
                  <a:lnTo>
                    <a:pt x="82841" y="202957"/>
                  </a:lnTo>
                  <a:lnTo>
                    <a:pt x="141748" y="142382"/>
                  </a:lnTo>
                  <a:cubicBezTo>
                    <a:pt x="121920" y="120693"/>
                    <a:pt x="112038" y="90277"/>
                    <a:pt x="115246" y="61081"/>
                  </a:cubicBezTo>
                  <a:lnTo>
                    <a:pt x="115246" y="52931"/>
                  </a:lnTo>
                  <a:cubicBezTo>
                    <a:pt x="115246" y="52931"/>
                    <a:pt x="96958" y="48760"/>
                    <a:pt x="96958" y="48760"/>
                  </a:cubicBezTo>
                  <a:cubicBezTo>
                    <a:pt x="77772" y="44397"/>
                    <a:pt x="60832" y="33103"/>
                    <a:pt x="49474" y="17061"/>
                  </a:cubicBezTo>
                  <a:lnTo>
                    <a:pt x="38244" y="377"/>
                  </a:lnTo>
                  <a:cubicBezTo>
                    <a:pt x="37859" y="-136"/>
                    <a:pt x="37089" y="-136"/>
                    <a:pt x="36768" y="442"/>
                  </a:cubicBezTo>
                  <a:lnTo>
                    <a:pt x="30287" y="13789"/>
                  </a:lnTo>
                  <a:cubicBezTo>
                    <a:pt x="25924" y="23157"/>
                    <a:pt x="18352" y="30152"/>
                    <a:pt x="9240" y="35092"/>
                  </a:cubicBezTo>
                  <a:lnTo>
                    <a:pt x="0" y="400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AF9719-F36D-79CD-7DB9-AE6C4F29009E}"/>
                </a:ext>
              </a:extLst>
            </p:cNvPr>
            <p:cNvSpPr/>
            <p:nvPr/>
          </p:nvSpPr>
          <p:spPr>
            <a:xfrm>
              <a:off x="13997379" y="4824704"/>
              <a:ext cx="160742" cy="53994"/>
            </a:xfrm>
            <a:custGeom>
              <a:avLst/>
              <a:gdLst>
                <a:gd name="connsiteX0" fmla="*/ 0 w 160742"/>
                <a:gd name="connsiteY0" fmla="*/ 45434 h 53994"/>
                <a:gd name="connsiteX1" fmla="*/ 56404 w 160742"/>
                <a:gd name="connsiteY1" fmla="*/ 837 h 53994"/>
                <a:gd name="connsiteX2" fmla="*/ 58586 w 160742"/>
                <a:gd name="connsiteY2" fmla="*/ 709 h 53994"/>
                <a:gd name="connsiteX3" fmla="*/ 142454 w 160742"/>
                <a:gd name="connsiteY3" fmla="*/ 53969 h 53994"/>
                <a:gd name="connsiteX4" fmla="*/ 160742 w 160742"/>
                <a:gd name="connsiteY4" fmla="*/ 51915 h 5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" h="53994">
                  <a:moveTo>
                    <a:pt x="0" y="45434"/>
                  </a:moveTo>
                  <a:cubicBezTo>
                    <a:pt x="40618" y="43830"/>
                    <a:pt x="53324" y="11617"/>
                    <a:pt x="56404" y="837"/>
                  </a:cubicBezTo>
                  <a:cubicBezTo>
                    <a:pt x="56725" y="-190"/>
                    <a:pt x="58137" y="-318"/>
                    <a:pt x="58586" y="709"/>
                  </a:cubicBezTo>
                  <a:cubicBezTo>
                    <a:pt x="63911" y="13029"/>
                    <a:pt x="86179" y="55188"/>
                    <a:pt x="142454" y="53969"/>
                  </a:cubicBezTo>
                  <a:cubicBezTo>
                    <a:pt x="154454" y="53712"/>
                    <a:pt x="160742" y="51915"/>
                    <a:pt x="160742" y="51915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041376-3084-23BF-B30D-27EB61EFF993}"/>
                </a:ext>
              </a:extLst>
            </p:cNvPr>
            <p:cNvSpPr/>
            <p:nvPr/>
          </p:nvSpPr>
          <p:spPr>
            <a:xfrm>
              <a:off x="14005326" y="5321628"/>
              <a:ext cx="267656" cy="844713"/>
            </a:xfrm>
            <a:custGeom>
              <a:avLst/>
              <a:gdLst>
                <a:gd name="connsiteX0" fmla="*/ 53655 w 267656"/>
                <a:gd name="connsiteY0" fmla="*/ 35742 h 844713"/>
                <a:gd name="connsiteX1" fmla="*/ 7326 w 267656"/>
                <a:gd name="connsiteY1" fmla="*/ 428709 h 844713"/>
                <a:gd name="connsiteX2" fmla="*/ 8481 w 267656"/>
                <a:gd name="connsiteY2" fmla="*/ 687180 h 844713"/>
                <a:gd name="connsiteX3" fmla="*/ 28502 w 267656"/>
                <a:gd name="connsiteY3" fmla="*/ 844713 h 844713"/>
                <a:gd name="connsiteX4" fmla="*/ 180452 w 267656"/>
                <a:gd name="connsiteY4" fmla="*/ 844713 h 844713"/>
                <a:gd name="connsiteX5" fmla="*/ 193735 w 267656"/>
                <a:gd name="connsiteY5" fmla="*/ 271432 h 844713"/>
                <a:gd name="connsiteX6" fmla="*/ 267657 w 267656"/>
                <a:gd name="connsiteY6" fmla="*/ 0 h 844713"/>
                <a:gd name="connsiteX7" fmla="*/ 53655 w 267656"/>
                <a:gd name="connsiteY7" fmla="*/ 35806 h 8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656" h="844713">
                  <a:moveTo>
                    <a:pt x="53655" y="35742"/>
                  </a:moveTo>
                  <a:lnTo>
                    <a:pt x="7326" y="428709"/>
                  </a:lnTo>
                  <a:cubicBezTo>
                    <a:pt x="-2813" y="514567"/>
                    <a:pt x="-2428" y="601386"/>
                    <a:pt x="8481" y="687180"/>
                  </a:cubicBezTo>
                  <a:lnTo>
                    <a:pt x="28502" y="844713"/>
                  </a:lnTo>
                  <a:lnTo>
                    <a:pt x="180452" y="844713"/>
                  </a:lnTo>
                  <a:lnTo>
                    <a:pt x="193735" y="271432"/>
                  </a:lnTo>
                  <a:lnTo>
                    <a:pt x="267657" y="0"/>
                  </a:lnTo>
                  <a:lnTo>
                    <a:pt x="53655" y="35806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A65995-412B-5378-E404-167693D3BBB2}"/>
                </a:ext>
              </a:extLst>
            </p:cNvPr>
            <p:cNvSpPr/>
            <p:nvPr/>
          </p:nvSpPr>
          <p:spPr>
            <a:xfrm>
              <a:off x="14058917" y="5315532"/>
              <a:ext cx="383727" cy="802747"/>
            </a:xfrm>
            <a:custGeom>
              <a:avLst/>
              <a:gdLst>
                <a:gd name="connsiteX0" fmla="*/ 140080 w 383727"/>
                <a:gd name="connsiteY0" fmla="*/ 231520 h 802747"/>
                <a:gd name="connsiteX1" fmla="*/ 119354 w 383727"/>
                <a:gd name="connsiteY1" fmla="*/ 428324 h 802747"/>
                <a:gd name="connsiteX2" fmla="*/ 136166 w 383727"/>
                <a:gd name="connsiteY2" fmla="*/ 529774 h 802747"/>
                <a:gd name="connsiteX3" fmla="*/ 245894 w 383727"/>
                <a:gd name="connsiteY3" fmla="*/ 802747 h 802747"/>
                <a:gd name="connsiteX4" fmla="*/ 383727 w 383727"/>
                <a:gd name="connsiteY4" fmla="*/ 761358 h 802747"/>
                <a:gd name="connsiteX5" fmla="*/ 303068 w 383727"/>
                <a:gd name="connsiteY5" fmla="*/ 435640 h 802747"/>
                <a:gd name="connsiteX6" fmla="*/ 324179 w 383727"/>
                <a:gd name="connsiteY6" fmla="*/ 265593 h 802747"/>
                <a:gd name="connsiteX7" fmla="*/ 299667 w 383727"/>
                <a:gd name="connsiteY7" fmla="*/ 75526 h 802747"/>
                <a:gd name="connsiteX8" fmla="*/ 288951 w 383727"/>
                <a:gd name="connsiteY8" fmla="*/ 53067 h 802747"/>
                <a:gd name="connsiteX9" fmla="*/ 250193 w 383727"/>
                <a:gd name="connsiteY9" fmla="*/ 0 h 802747"/>
                <a:gd name="connsiteX10" fmla="*/ 0 w 383727"/>
                <a:gd name="connsiteY10" fmla="*/ 41902 h 80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727" h="802747">
                  <a:moveTo>
                    <a:pt x="140080" y="231520"/>
                  </a:moveTo>
                  <a:lnTo>
                    <a:pt x="119354" y="428324"/>
                  </a:lnTo>
                  <a:cubicBezTo>
                    <a:pt x="118712" y="462911"/>
                    <a:pt x="124423" y="497241"/>
                    <a:pt x="136166" y="529774"/>
                  </a:cubicBezTo>
                  <a:lnTo>
                    <a:pt x="245894" y="802747"/>
                  </a:lnTo>
                  <a:lnTo>
                    <a:pt x="383727" y="761358"/>
                  </a:lnTo>
                  <a:lnTo>
                    <a:pt x="303068" y="435640"/>
                  </a:lnTo>
                  <a:lnTo>
                    <a:pt x="324179" y="265593"/>
                  </a:lnTo>
                  <a:cubicBezTo>
                    <a:pt x="332200" y="201168"/>
                    <a:pt x="324179" y="135652"/>
                    <a:pt x="299667" y="75526"/>
                  </a:cubicBezTo>
                  <a:cubicBezTo>
                    <a:pt x="295881" y="66286"/>
                    <a:pt x="292223" y="58393"/>
                    <a:pt x="288951" y="53067"/>
                  </a:cubicBezTo>
                  <a:cubicBezTo>
                    <a:pt x="271497" y="24577"/>
                    <a:pt x="250193" y="0"/>
                    <a:pt x="250193" y="0"/>
                  </a:cubicBezTo>
                  <a:lnTo>
                    <a:pt x="0" y="41902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182">
              <a:extLst>
                <a:ext uri="{FF2B5EF4-FFF2-40B4-BE49-F238E27FC236}">
                  <a16:creationId xmlns:a16="http://schemas.microsoft.com/office/drawing/2014/main" id="{B11AE121-AEE2-2FEC-3B46-0CF0D3A1080F}"/>
                </a:ext>
              </a:extLst>
            </p:cNvPr>
            <p:cNvGrpSpPr/>
            <p:nvPr/>
          </p:nvGrpSpPr>
          <p:grpSpPr>
            <a:xfrm>
              <a:off x="14019414" y="5298368"/>
              <a:ext cx="926888" cy="758757"/>
              <a:chOff x="14019414" y="5298368"/>
              <a:chExt cx="926888" cy="75875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47A9D91-076F-8A9B-C71D-210878D429F4}"/>
                  </a:ext>
                </a:extLst>
              </p:cNvPr>
              <p:cNvSpPr/>
              <p:nvPr/>
            </p:nvSpPr>
            <p:spPr>
              <a:xfrm>
                <a:off x="14019454" y="5540378"/>
                <a:ext cx="314232" cy="516748"/>
              </a:xfrm>
              <a:custGeom>
                <a:avLst/>
                <a:gdLst>
                  <a:gd name="connsiteX0" fmla="*/ 173255 w 314232"/>
                  <a:gd name="connsiteY0" fmla="*/ 0 h 516748"/>
                  <a:gd name="connsiteX1" fmla="*/ 35549 w 314232"/>
                  <a:gd name="connsiteY1" fmla="*/ 23935 h 516748"/>
                  <a:gd name="connsiteX2" fmla="*/ 0 w 314232"/>
                  <a:gd name="connsiteY2" fmla="*/ 157983 h 516748"/>
                  <a:gd name="connsiteX3" fmla="*/ 62372 w 314232"/>
                  <a:gd name="connsiteY3" fmla="*/ 516748 h 516748"/>
                  <a:gd name="connsiteX4" fmla="*/ 314233 w 314232"/>
                  <a:gd name="connsiteY4" fmla="*/ 472985 h 516748"/>
                  <a:gd name="connsiteX5" fmla="*/ 251925 w 314232"/>
                  <a:gd name="connsiteY5" fmla="*/ 114155 h 516748"/>
                  <a:gd name="connsiteX6" fmla="*/ 173255 w 314232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32" h="516748">
                    <a:moveTo>
                      <a:pt x="173255" y="0"/>
                    </a:moveTo>
                    <a:lnTo>
                      <a:pt x="35549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33" y="472985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FCA8870-3D4A-7F9D-80C1-84F579CC69F3}"/>
                  </a:ext>
                </a:extLst>
              </p:cNvPr>
              <p:cNvSpPr/>
              <p:nvPr/>
            </p:nvSpPr>
            <p:spPr>
              <a:xfrm rot="-591599">
                <a:off x="14046001" y="5642394"/>
                <a:ext cx="621727" cy="364155"/>
              </a:xfrm>
              <a:custGeom>
                <a:avLst/>
                <a:gdLst>
                  <a:gd name="connsiteX0" fmla="*/ 0 w 621727"/>
                  <a:gd name="connsiteY0" fmla="*/ 0 h 364155"/>
                  <a:gd name="connsiteX1" fmla="*/ 621728 w 621727"/>
                  <a:gd name="connsiteY1" fmla="*/ 0 h 364155"/>
                  <a:gd name="connsiteX2" fmla="*/ 621728 w 621727"/>
                  <a:gd name="connsiteY2" fmla="*/ 364156 h 364155"/>
                  <a:gd name="connsiteX3" fmla="*/ 0 w 621727"/>
                  <a:gd name="connsiteY3" fmla="*/ 364156 h 36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727" h="364155">
                    <a:moveTo>
                      <a:pt x="0" y="0"/>
                    </a:moveTo>
                    <a:lnTo>
                      <a:pt x="621728" y="0"/>
                    </a:lnTo>
                    <a:lnTo>
                      <a:pt x="621728" y="364156"/>
                    </a:lnTo>
                    <a:lnTo>
                      <a:pt x="0" y="364156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B34E682-20D8-DF87-6166-724D0D68DB5C}"/>
                  </a:ext>
                </a:extLst>
              </p:cNvPr>
              <p:cNvSpPr/>
              <p:nvPr/>
            </p:nvSpPr>
            <p:spPr>
              <a:xfrm>
                <a:off x="14632005" y="5433922"/>
                <a:ext cx="314296" cy="516748"/>
              </a:xfrm>
              <a:custGeom>
                <a:avLst/>
                <a:gdLst>
                  <a:gd name="connsiteX0" fmla="*/ 173255 w 314296"/>
                  <a:gd name="connsiteY0" fmla="*/ 0 h 516748"/>
                  <a:gd name="connsiteX1" fmla="*/ 35550 w 314296"/>
                  <a:gd name="connsiteY1" fmla="*/ 23935 h 516748"/>
                  <a:gd name="connsiteX2" fmla="*/ 0 w 314296"/>
                  <a:gd name="connsiteY2" fmla="*/ 157983 h 516748"/>
                  <a:gd name="connsiteX3" fmla="*/ 62372 w 314296"/>
                  <a:gd name="connsiteY3" fmla="*/ 516748 h 516748"/>
                  <a:gd name="connsiteX4" fmla="*/ 314297 w 314296"/>
                  <a:gd name="connsiteY4" fmla="*/ 472986 h 516748"/>
                  <a:gd name="connsiteX5" fmla="*/ 251925 w 314296"/>
                  <a:gd name="connsiteY5" fmla="*/ 114155 h 516748"/>
                  <a:gd name="connsiteX6" fmla="*/ 173255 w 314296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96" h="516748">
                    <a:moveTo>
                      <a:pt x="173255" y="0"/>
                    </a:moveTo>
                    <a:lnTo>
                      <a:pt x="35550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97" y="472986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88D557-7089-C8AE-5391-90F73357FBA1}"/>
                  </a:ext>
                </a:extLst>
              </p:cNvPr>
              <p:cNvSpPr/>
              <p:nvPr/>
            </p:nvSpPr>
            <p:spPr>
              <a:xfrm>
                <a:off x="14084811" y="5298368"/>
                <a:ext cx="701775" cy="300338"/>
              </a:xfrm>
              <a:custGeom>
                <a:avLst/>
                <a:gdLst>
                  <a:gd name="connsiteX0" fmla="*/ 653008 w 701775"/>
                  <a:gd name="connsiteY0" fmla="*/ 300274 h 300338"/>
                  <a:gd name="connsiteX1" fmla="*/ 617267 w 701775"/>
                  <a:gd name="connsiteY1" fmla="*/ 94679 h 300338"/>
                  <a:gd name="connsiteX2" fmla="*/ 558681 w 701775"/>
                  <a:gd name="connsiteY2" fmla="*/ 53483 h 300338"/>
                  <a:gd name="connsiteX3" fmla="*/ 94679 w 701775"/>
                  <a:gd name="connsiteY3" fmla="*/ 134142 h 300338"/>
                  <a:gd name="connsiteX4" fmla="*/ 53482 w 701775"/>
                  <a:gd name="connsiteY4" fmla="*/ 192728 h 300338"/>
                  <a:gd name="connsiteX5" fmla="*/ 63429 w 701775"/>
                  <a:gd name="connsiteY5" fmla="*/ 249838 h 300338"/>
                  <a:gd name="connsiteX6" fmla="*/ 14661 w 701775"/>
                  <a:gd name="connsiteY6" fmla="*/ 258308 h 300338"/>
                  <a:gd name="connsiteX7" fmla="*/ 1185 w 701775"/>
                  <a:gd name="connsiteY7" fmla="*/ 180664 h 300338"/>
                  <a:gd name="connsiteX8" fmla="*/ 65739 w 701775"/>
                  <a:gd name="connsiteY8" fmla="*/ 88968 h 300338"/>
                  <a:gd name="connsiteX9" fmla="*/ 570808 w 701775"/>
                  <a:gd name="connsiteY9" fmla="*/ 1185 h 300338"/>
                  <a:gd name="connsiteX10" fmla="*/ 662505 w 701775"/>
                  <a:gd name="connsiteY10" fmla="*/ 65739 h 300338"/>
                  <a:gd name="connsiteX11" fmla="*/ 701776 w 701775"/>
                  <a:gd name="connsiteY11" fmla="*/ 291868 h 300338"/>
                  <a:gd name="connsiteX12" fmla="*/ 653008 w 701775"/>
                  <a:gd name="connsiteY12" fmla="*/ 300339 h 30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1775" h="300338">
                    <a:moveTo>
                      <a:pt x="653008" y="300274"/>
                    </a:moveTo>
                    <a:lnTo>
                      <a:pt x="617267" y="94679"/>
                    </a:lnTo>
                    <a:cubicBezTo>
                      <a:pt x="612454" y="67151"/>
                      <a:pt x="586273" y="48670"/>
                      <a:pt x="558681" y="53483"/>
                    </a:cubicBezTo>
                    <a:lnTo>
                      <a:pt x="94679" y="134142"/>
                    </a:lnTo>
                    <a:cubicBezTo>
                      <a:pt x="67150" y="138955"/>
                      <a:pt x="48669" y="165136"/>
                      <a:pt x="53482" y="192728"/>
                    </a:cubicBezTo>
                    <a:lnTo>
                      <a:pt x="63429" y="249838"/>
                    </a:lnTo>
                    <a:lnTo>
                      <a:pt x="14661" y="258308"/>
                    </a:lnTo>
                    <a:lnTo>
                      <a:pt x="1185" y="180664"/>
                    </a:lnTo>
                    <a:cubicBezTo>
                      <a:pt x="-6322" y="137479"/>
                      <a:pt x="22618" y="96411"/>
                      <a:pt x="65739" y="88968"/>
                    </a:cubicBezTo>
                    <a:lnTo>
                      <a:pt x="570808" y="1185"/>
                    </a:lnTo>
                    <a:cubicBezTo>
                      <a:pt x="613994" y="-6322"/>
                      <a:pt x="655061" y="22618"/>
                      <a:pt x="662505" y="65739"/>
                    </a:cubicBezTo>
                    <a:lnTo>
                      <a:pt x="701776" y="291868"/>
                    </a:lnTo>
                    <a:lnTo>
                      <a:pt x="653008" y="300339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355FE6-4CE7-5D9B-4BBC-AEE7AB2E4E76}"/>
                  </a:ext>
                </a:extLst>
              </p:cNvPr>
              <p:cNvSpPr/>
              <p:nvPr/>
            </p:nvSpPr>
            <p:spPr>
              <a:xfrm rot="-591599">
                <a:off x="14718131" y="5593754"/>
                <a:ext cx="101835" cy="80210"/>
              </a:xfrm>
              <a:custGeom>
                <a:avLst/>
                <a:gdLst>
                  <a:gd name="connsiteX0" fmla="*/ 63 w 101835"/>
                  <a:gd name="connsiteY0" fmla="*/ 0 h 80210"/>
                  <a:gd name="connsiteX1" fmla="*/ 101835 w 101835"/>
                  <a:gd name="connsiteY1" fmla="*/ 0 h 80210"/>
                  <a:gd name="connsiteX2" fmla="*/ 101835 w 101835"/>
                  <a:gd name="connsiteY2" fmla="*/ 49410 h 80210"/>
                  <a:gd name="connsiteX3" fmla="*/ 71034 w 101835"/>
                  <a:gd name="connsiteY3" fmla="*/ 80211 h 80210"/>
                  <a:gd name="connsiteX4" fmla="*/ 30800 w 101835"/>
                  <a:gd name="connsiteY4" fmla="*/ 80211 h 80210"/>
                  <a:gd name="connsiteX5" fmla="*/ 0 w 101835"/>
                  <a:gd name="connsiteY5" fmla="*/ 49410 h 80210"/>
                  <a:gd name="connsiteX6" fmla="*/ 0 w 101835"/>
                  <a:gd name="connsiteY6" fmla="*/ 0 h 80210"/>
                  <a:gd name="connsiteX7" fmla="*/ 0 w 101835"/>
                  <a:gd name="connsiteY7" fmla="*/ 0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35" h="80210">
                    <a:moveTo>
                      <a:pt x="63" y="0"/>
                    </a:moveTo>
                    <a:lnTo>
                      <a:pt x="101835" y="0"/>
                    </a:lnTo>
                    <a:lnTo>
                      <a:pt x="101835" y="49410"/>
                    </a:lnTo>
                    <a:cubicBezTo>
                      <a:pt x="101835" y="66415"/>
                      <a:pt x="88039" y="80211"/>
                      <a:pt x="71034" y="80211"/>
                    </a:cubicBezTo>
                    <a:lnTo>
                      <a:pt x="30800" y="80211"/>
                    </a:lnTo>
                    <a:cubicBezTo>
                      <a:pt x="13796" y="80211"/>
                      <a:pt x="0" y="66415"/>
                      <a:pt x="0" y="4941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7739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44A6A6-68E5-F106-DEEA-AB6CA7EEFAD8}"/>
                </a:ext>
              </a:extLst>
            </p:cNvPr>
            <p:cNvSpPr/>
            <p:nvPr/>
          </p:nvSpPr>
          <p:spPr>
            <a:xfrm>
              <a:off x="14362008" y="5275876"/>
              <a:ext cx="80641" cy="144710"/>
            </a:xfrm>
            <a:custGeom>
              <a:avLst/>
              <a:gdLst>
                <a:gd name="connsiteX0" fmla="*/ 21281 w 80641"/>
                <a:gd name="connsiteY0" fmla="*/ 143416 h 144710"/>
                <a:gd name="connsiteX1" fmla="*/ 24296 w 80641"/>
                <a:gd name="connsiteY1" fmla="*/ 77772 h 144710"/>
                <a:gd name="connsiteX2" fmla="*/ 22756 w 80641"/>
                <a:gd name="connsiteY2" fmla="*/ 75526 h 144710"/>
                <a:gd name="connsiteX3" fmla="*/ 1837 w 80641"/>
                <a:gd name="connsiteY3" fmla="*/ 89964 h 144710"/>
                <a:gd name="connsiteX4" fmla="*/ 16661 w 80641"/>
                <a:gd name="connsiteY4" fmla="*/ 41774 h 144710"/>
                <a:gd name="connsiteX5" fmla="*/ 38157 w 80641"/>
                <a:gd name="connsiteY5" fmla="*/ 513 h 144710"/>
                <a:gd name="connsiteX6" fmla="*/ 79225 w 80641"/>
                <a:gd name="connsiteY6" fmla="*/ 0 h 144710"/>
                <a:gd name="connsiteX7" fmla="*/ 69150 w 80641"/>
                <a:gd name="connsiteY7" fmla="*/ 75206 h 144710"/>
                <a:gd name="connsiteX8" fmla="*/ 21216 w 80641"/>
                <a:gd name="connsiteY8" fmla="*/ 143352 h 1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1" h="144710">
                  <a:moveTo>
                    <a:pt x="21281" y="143416"/>
                  </a:moveTo>
                  <a:cubicBezTo>
                    <a:pt x="8190" y="137449"/>
                    <a:pt x="17302" y="106904"/>
                    <a:pt x="24296" y="77772"/>
                  </a:cubicBezTo>
                  <a:cubicBezTo>
                    <a:pt x="24746" y="75976"/>
                    <a:pt x="24489" y="73665"/>
                    <a:pt x="22756" y="75526"/>
                  </a:cubicBezTo>
                  <a:cubicBezTo>
                    <a:pt x="17431" y="81237"/>
                    <a:pt x="6009" y="92595"/>
                    <a:pt x="1837" y="89964"/>
                  </a:cubicBezTo>
                  <a:cubicBezTo>
                    <a:pt x="-3874" y="86371"/>
                    <a:pt x="4469" y="61345"/>
                    <a:pt x="16661" y="41774"/>
                  </a:cubicBezTo>
                  <a:lnTo>
                    <a:pt x="38157" y="513"/>
                  </a:lnTo>
                  <a:lnTo>
                    <a:pt x="79225" y="0"/>
                  </a:lnTo>
                  <a:cubicBezTo>
                    <a:pt x="83652" y="13860"/>
                    <a:pt x="76979" y="42287"/>
                    <a:pt x="69150" y="75206"/>
                  </a:cubicBezTo>
                  <a:cubicBezTo>
                    <a:pt x="59140" y="117492"/>
                    <a:pt x="40339" y="152079"/>
                    <a:pt x="21216" y="143352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74A4C4-7B98-88A3-604C-574C5BE65D53}"/>
                </a:ext>
              </a:extLst>
            </p:cNvPr>
            <p:cNvSpPr/>
            <p:nvPr/>
          </p:nvSpPr>
          <p:spPr>
            <a:xfrm>
              <a:off x="14243465" y="4970819"/>
              <a:ext cx="239440" cy="340605"/>
            </a:xfrm>
            <a:custGeom>
              <a:avLst/>
              <a:gdLst>
                <a:gd name="connsiteX0" fmla="*/ 13348 w 239440"/>
                <a:gd name="connsiteY0" fmla="*/ 121086 h 340605"/>
                <a:gd name="connsiteX1" fmla="*/ 139823 w 239440"/>
                <a:gd name="connsiteY1" fmla="*/ 144186 h 340605"/>
                <a:gd name="connsiteX2" fmla="*/ 135845 w 239440"/>
                <a:gd name="connsiteY2" fmla="*/ 314746 h 340605"/>
                <a:gd name="connsiteX3" fmla="*/ 224461 w 239440"/>
                <a:gd name="connsiteY3" fmla="*/ 340606 h 340605"/>
                <a:gd name="connsiteX4" fmla="*/ 219007 w 239440"/>
                <a:gd name="connsiteY4" fmla="*/ 72831 h 340605"/>
                <a:gd name="connsiteX5" fmla="*/ 0 w 239440"/>
                <a:gd name="connsiteY5" fmla="*/ 0 h 34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40" h="340605">
                  <a:moveTo>
                    <a:pt x="13348" y="121086"/>
                  </a:moveTo>
                  <a:lnTo>
                    <a:pt x="139823" y="144186"/>
                  </a:lnTo>
                  <a:lnTo>
                    <a:pt x="135845" y="314746"/>
                  </a:lnTo>
                  <a:cubicBezTo>
                    <a:pt x="135845" y="314746"/>
                    <a:pt x="224205" y="340478"/>
                    <a:pt x="224461" y="340606"/>
                  </a:cubicBezTo>
                  <a:cubicBezTo>
                    <a:pt x="224461" y="340606"/>
                    <a:pt x="261551" y="173896"/>
                    <a:pt x="219007" y="72831"/>
                  </a:cubicBezTo>
                  <a:cubicBezTo>
                    <a:pt x="210152" y="51848"/>
                    <a:pt x="68853" y="0"/>
                    <a:pt x="0" y="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9" name="Graphic 182">
              <a:extLst>
                <a:ext uri="{FF2B5EF4-FFF2-40B4-BE49-F238E27FC236}">
                  <a16:creationId xmlns:a16="http://schemas.microsoft.com/office/drawing/2014/main" id="{41C45F76-1872-65BD-80E4-5182BF192D21}"/>
                </a:ext>
              </a:extLst>
            </p:cNvPr>
            <p:cNvGrpSpPr/>
            <p:nvPr/>
          </p:nvGrpSpPr>
          <p:grpSpPr>
            <a:xfrm>
              <a:off x="14233474" y="5676001"/>
              <a:ext cx="271413" cy="298191"/>
              <a:chOff x="14233474" y="5676001"/>
              <a:chExt cx="271413" cy="298191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59F7978-B2C0-AA05-CE89-46C57AE13CAC}"/>
                  </a:ext>
                </a:extLst>
              </p:cNvPr>
              <p:cNvSpPr/>
              <p:nvPr/>
            </p:nvSpPr>
            <p:spPr>
              <a:xfrm>
                <a:off x="14233474" y="5717373"/>
                <a:ext cx="271413" cy="212443"/>
              </a:xfrm>
              <a:custGeom>
                <a:avLst/>
                <a:gdLst>
                  <a:gd name="connsiteX0" fmla="*/ 249789 w 271413"/>
                  <a:gd name="connsiteY0" fmla="*/ 163739 h 212443"/>
                  <a:gd name="connsiteX1" fmla="*/ 271414 w 271413"/>
                  <a:gd name="connsiteY1" fmla="*/ 212443 h 212443"/>
                  <a:gd name="connsiteX2" fmla="*/ 219373 w 271413"/>
                  <a:gd name="connsiteY2" fmla="*/ 203973 h 212443"/>
                  <a:gd name="connsiteX3" fmla="*/ 9992 w 271413"/>
                  <a:gd name="connsiteY3" fmla="*/ 45349 h 212443"/>
                  <a:gd name="connsiteX4" fmla="*/ 5115 w 271413"/>
                  <a:gd name="connsiteY4" fmla="*/ 9992 h 212443"/>
                  <a:gd name="connsiteX5" fmla="*/ 5115 w 271413"/>
                  <a:gd name="connsiteY5" fmla="*/ 9992 h 212443"/>
                  <a:gd name="connsiteX6" fmla="*/ 40472 w 271413"/>
                  <a:gd name="connsiteY6" fmla="*/ 5115 h 212443"/>
                  <a:gd name="connsiteX7" fmla="*/ 249853 w 271413"/>
                  <a:gd name="connsiteY7" fmla="*/ 163739 h 21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413" h="212443">
                    <a:moveTo>
                      <a:pt x="249789" y="163739"/>
                    </a:moveTo>
                    <a:lnTo>
                      <a:pt x="271414" y="212443"/>
                    </a:lnTo>
                    <a:lnTo>
                      <a:pt x="219373" y="203973"/>
                    </a:lnTo>
                    <a:lnTo>
                      <a:pt x="9992" y="45349"/>
                    </a:lnTo>
                    <a:cubicBezTo>
                      <a:pt x="-1109" y="36943"/>
                      <a:pt x="-3291" y="21093"/>
                      <a:pt x="5115" y="9992"/>
                    </a:cubicBezTo>
                    <a:lnTo>
                      <a:pt x="5115" y="9992"/>
                    </a:lnTo>
                    <a:cubicBezTo>
                      <a:pt x="13521" y="-1109"/>
                      <a:pt x="29371" y="-3291"/>
                      <a:pt x="40472" y="5115"/>
                    </a:cubicBezTo>
                    <a:lnTo>
                      <a:pt x="249853" y="163739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AE26834-74CD-1F15-2DFD-428AFD778A59}"/>
                  </a:ext>
                </a:extLst>
              </p:cNvPr>
              <p:cNvSpPr/>
              <p:nvPr/>
            </p:nvSpPr>
            <p:spPr>
              <a:xfrm>
                <a:off x="14447842" y="5877326"/>
                <a:ext cx="30415" cy="40233"/>
              </a:xfrm>
              <a:custGeom>
                <a:avLst/>
                <a:gdLst>
                  <a:gd name="connsiteX0" fmla="*/ 0 w 30415"/>
                  <a:gd name="connsiteY0" fmla="*/ 40234 h 40233"/>
                  <a:gd name="connsiteX1" fmla="*/ 30416 w 30415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15" h="40233">
                    <a:moveTo>
                      <a:pt x="0" y="40234"/>
                    </a:moveTo>
                    <a:lnTo>
                      <a:pt x="30416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A58614-C764-5FEE-FFA7-2F88305C2C5A}"/>
                  </a:ext>
                </a:extLst>
              </p:cNvPr>
              <p:cNvSpPr/>
              <p:nvPr/>
            </p:nvSpPr>
            <p:spPr>
              <a:xfrm>
                <a:off x="14251358" y="5728520"/>
                <a:ext cx="30479" cy="40233"/>
              </a:xfrm>
              <a:custGeom>
                <a:avLst/>
                <a:gdLst>
                  <a:gd name="connsiteX0" fmla="*/ 0 w 30479"/>
                  <a:gd name="connsiteY0" fmla="*/ 40234 h 40233"/>
                  <a:gd name="connsiteX1" fmla="*/ 30480 w 30479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79" h="40233">
                    <a:moveTo>
                      <a:pt x="0" y="40234"/>
                    </a:moveTo>
                    <a:lnTo>
                      <a:pt x="30480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AF86534-A4E3-25B0-B2A4-66228992FB62}"/>
                  </a:ext>
                </a:extLst>
              </p:cNvPr>
              <p:cNvSpPr/>
              <p:nvPr/>
            </p:nvSpPr>
            <p:spPr>
              <a:xfrm>
                <a:off x="14240623" y="5827082"/>
                <a:ext cx="135607" cy="147109"/>
              </a:xfrm>
              <a:custGeom>
                <a:avLst/>
                <a:gdLst>
                  <a:gd name="connsiteX0" fmla="*/ 63546 w 135607"/>
                  <a:gd name="connsiteY0" fmla="*/ 32020 h 147109"/>
                  <a:gd name="connsiteX1" fmla="*/ 11698 w 135607"/>
                  <a:gd name="connsiteY1" fmla="*/ 54543 h 147109"/>
                  <a:gd name="connsiteX2" fmla="*/ 7848 w 135607"/>
                  <a:gd name="connsiteY2" fmla="*/ 118455 h 147109"/>
                  <a:gd name="connsiteX3" fmla="*/ 38456 w 135607"/>
                  <a:gd name="connsiteY3" fmla="*/ 78093 h 147109"/>
                  <a:gd name="connsiteX4" fmla="*/ 67332 w 135607"/>
                  <a:gd name="connsiteY4" fmla="*/ 76745 h 147109"/>
                  <a:gd name="connsiteX5" fmla="*/ 73813 w 135607"/>
                  <a:gd name="connsiteY5" fmla="*/ 104915 h 147109"/>
                  <a:gd name="connsiteX6" fmla="*/ 43205 w 135607"/>
                  <a:gd name="connsiteY6" fmla="*/ 145277 h 147109"/>
                  <a:gd name="connsiteX7" fmla="*/ 103716 w 135607"/>
                  <a:gd name="connsiteY7" fmla="*/ 124230 h 147109"/>
                  <a:gd name="connsiteX8" fmla="*/ 111352 w 135607"/>
                  <a:gd name="connsiteY8" fmla="*/ 68211 h 147109"/>
                  <a:gd name="connsiteX9" fmla="*/ 135607 w 135607"/>
                  <a:gd name="connsiteY9" fmla="*/ 36191 h 147109"/>
                  <a:gd name="connsiteX10" fmla="*/ 87866 w 135607"/>
                  <a:gd name="connsiteY10" fmla="*/ 0 h 147109"/>
                  <a:gd name="connsiteX11" fmla="*/ 63611 w 135607"/>
                  <a:gd name="connsiteY11" fmla="*/ 32020 h 1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7" h="147109">
                    <a:moveTo>
                      <a:pt x="63546" y="32020"/>
                    </a:moveTo>
                    <a:cubicBezTo>
                      <a:pt x="44167" y="30031"/>
                      <a:pt x="24275" y="37859"/>
                      <a:pt x="11698" y="54543"/>
                    </a:cubicBezTo>
                    <a:cubicBezTo>
                      <a:pt x="-2804" y="73665"/>
                      <a:pt x="-3510" y="98948"/>
                      <a:pt x="7848" y="118455"/>
                    </a:cubicBezTo>
                    <a:lnTo>
                      <a:pt x="38456" y="78093"/>
                    </a:lnTo>
                    <a:lnTo>
                      <a:pt x="67332" y="76745"/>
                    </a:lnTo>
                    <a:lnTo>
                      <a:pt x="73813" y="104915"/>
                    </a:lnTo>
                    <a:lnTo>
                      <a:pt x="43205" y="145277"/>
                    </a:lnTo>
                    <a:cubicBezTo>
                      <a:pt x="65086" y="150924"/>
                      <a:pt x="89214" y="143416"/>
                      <a:pt x="103716" y="124230"/>
                    </a:cubicBezTo>
                    <a:cubicBezTo>
                      <a:pt x="116357" y="107546"/>
                      <a:pt x="118474" y="86306"/>
                      <a:pt x="111352" y="68211"/>
                    </a:cubicBezTo>
                    <a:lnTo>
                      <a:pt x="135607" y="36191"/>
                    </a:lnTo>
                    <a:lnTo>
                      <a:pt x="87866" y="0"/>
                    </a:lnTo>
                    <a:lnTo>
                      <a:pt x="63611" y="32020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36DCE0-5A0E-AEB4-84C6-A7996D26CA58}"/>
                  </a:ext>
                </a:extLst>
              </p:cNvPr>
              <p:cNvSpPr/>
              <p:nvPr/>
            </p:nvSpPr>
            <p:spPr>
              <a:xfrm>
                <a:off x="14358904" y="5676001"/>
                <a:ext cx="135543" cy="147167"/>
              </a:xfrm>
              <a:custGeom>
                <a:avLst/>
                <a:gdLst>
                  <a:gd name="connsiteX0" fmla="*/ 24192 w 135543"/>
                  <a:gd name="connsiteY0" fmla="*/ 78892 h 147167"/>
                  <a:gd name="connsiteX1" fmla="*/ 31828 w 135543"/>
                  <a:gd name="connsiteY1" fmla="*/ 22873 h 147167"/>
                  <a:gd name="connsiteX2" fmla="*/ 92338 w 135543"/>
                  <a:gd name="connsiteY2" fmla="*/ 1826 h 147167"/>
                  <a:gd name="connsiteX3" fmla="*/ 61730 w 135543"/>
                  <a:gd name="connsiteY3" fmla="*/ 42188 h 147167"/>
                  <a:gd name="connsiteX4" fmla="*/ 68211 w 135543"/>
                  <a:gd name="connsiteY4" fmla="*/ 70358 h 147167"/>
                  <a:gd name="connsiteX5" fmla="*/ 97087 w 135543"/>
                  <a:gd name="connsiteY5" fmla="*/ 69010 h 147167"/>
                  <a:gd name="connsiteX6" fmla="*/ 127695 w 135543"/>
                  <a:gd name="connsiteY6" fmla="*/ 28648 h 147167"/>
                  <a:gd name="connsiteX7" fmla="*/ 123845 w 135543"/>
                  <a:gd name="connsiteY7" fmla="*/ 92624 h 147167"/>
                  <a:gd name="connsiteX8" fmla="*/ 71998 w 135543"/>
                  <a:gd name="connsiteY8" fmla="*/ 115147 h 147167"/>
                  <a:gd name="connsiteX9" fmla="*/ 47742 w 135543"/>
                  <a:gd name="connsiteY9" fmla="*/ 147167 h 147167"/>
                  <a:gd name="connsiteX10" fmla="*/ 0 w 135543"/>
                  <a:gd name="connsiteY10" fmla="*/ 110976 h 147167"/>
                  <a:gd name="connsiteX11" fmla="*/ 24256 w 135543"/>
                  <a:gd name="connsiteY11" fmla="*/ 78956 h 14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543" h="147167">
                    <a:moveTo>
                      <a:pt x="24192" y="78892"/>
                    </a:moveTo>
                    <a:cubicBezTo>
                      <a:pt x="17069" y="60797"/>
                      <a:pt x="19186" y="39493"/>
                      <a:pt x="31828" y="22873"/>
                    </a:cubicBezTo>
                    <a:cubicBezTo>
                      <a:pt x="46330" y="3751"/>
                      <a:pt x="70458" y="-3821"/>
                      <a:pt x="92338" y="1826"/>
                    </a:cubicBezTo>
                    <a:lnTo>
                      <a:pt x="61730" y="42188"/>
                    </a:lnTo>
                    <a:lnTo>
                      <a:pt x="68211" y="70358"/>
                    </a:lnTo>
                    <a:lnTo>
                      <a:pt x="97087" y="69010"/>
                    </a:lnTo>
                    <a:lnTo>
                      <a:pt x="127695" y="28648"/>
                    </a:lnTo>
                    <a:cubicBezTo>
                      <a:pt x="139053" y="48155"/>
                      <a:pt x="138347" y="73438"/>
                      <a:pt x="123845" y="92624"/>
                    </a:cubicBezTo>
                    <a:cubicBezTo>
                      <a:pt x="111204" y="109308"/>
                      <a:pt x="91312" y="117072"/>
                      <a:pt x="71998" y="115147"/>
                    </a:cubicBezTo>
                    <a:lnTo>
                      <a:pt x="47742" y="147167"/>
                    </a:lnTo>
                    <a:lnTo>
                      <a:pt x="0" y="110976"/>
                    </a:lnTo>
                    <a:lnTo>
                      <a:pt x="24256" y="78956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4F5010-E435-8EE6-BBBE-B01264D8DD44}"/>
                </a:ext>
              </a:extLst>
            </p:cNvPr>
            <p:cNvSpPr/>
            <p:nvPr/>
          </p:nvSpPr>
          <p:spPr>
            <a:xfrm>
              <a:off x="13365128" y="4490069"/>
              <a:ext cx="473113" cy="316863"/>
            </a:xfrm>
            <a:custGeom>
              <a:avLst/>
              <a:gdLst>
                <a:gd name="connsiteX0" fmla="*/ 436345 w 473113"/>
                <a:gd name="connsiteY0" fmla="*/ 0 h 316863"/>
                <a:gd name="connsiteX1" fmla="*/ 473113 w 473113"/>
                <a:gd name="connsiteY1" fmla="*/ 36769 h 316863"/>
                <a:gd name="connsiteX2" fmla="*/ 473113 w 473113"/>
                <a:gd name="connsiteY2" fmla="*/ 280095 h 316863"/>
                <a:gd name="connsiteX3" fmla="*/ 436345 w 473113"/>
                <a:gd name="connsiteY3" fmla="*/ 316864 h 316863"/>
                <a:gd name="connsiteX4" fmla="*/ 36768 w 473113"/>
                <a:gd name="connsiteY4" fmla="*/ 316864 h 316863"/>
                <a:gd name="connsiteX5" fmla="*/ 0 w 473113"/>
                <a:gd name="connsiteY5" fmla="*/ 280095 h 316863"/>
                <a:gd name="connsiteX6" fmla="*/ 0 w 473113"/>
                <a:gd name="connsiteY6" fmla="*/ 36769 h 316863"/>
                <a:gd name="connsiteX7" fmla="*/ 36768 w 473113"/>
                <a:gd name="connsiteY7" fmla="*/ 0 h 3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3113" h="316863">
                  <a:moveTo>
                    <a:pt x="436345" y="0"/>
                  </a:moveTo>
                  <a:cubicBezTo>
                    <a:pt x="456651" y="0"/>
                    <a:pt x="473113" y="16462"/>
                    <a:pt x="473113" y="36769"/>
                  </a:cubicBezTo>
                  <a:lnTo>
                    <a:pt x="473113" y="280095"/>
                  </a:lnTo>
                  <a:cubicBezTo>
                    <a:pt x="473113" y="300402"/>
                    <a:pt x="456651" y="316864"/>
                    <a:pt x="436345" y="316864"/>
                  </a:cubicBezTo>
                  <a:lnTo>
                    <a:pt x="36768" y="316864"/>
                  </a:lnTo>
                  <a:cubicBezTo>
                    <a:pt x="16461" y="316864"/>
                    <a:pt x="0" y="300402"/>
                    <a:pt x="0" y="280095"/>
                  </a:cubicBezTo>
                  <a:lnTo>
                    <a:pt x="0" y="36769"/>
                  </a:lnTo>
                  <a:cubicBezTo>
                    <a:pt x="0" y="16462"/>
                    <a:pt x="16462" y="0"/>
                    <a:pt x="36768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0EF7E5-CB9B-046F-50D0-08BE14B073C6}"/>
                </a:ext>
              </a:extLst>
            </p:cNvPr>
            <p:cNvSpPr/>
            <p:nvPr/>
          </p:nvSpPr>
          <p:spPr>
            <a:xfrm>
              <a:off x="13656774" y="4806355"/>
              <a:ext cx="82648" cy="82648"/>
            </a:xfrm>
            <a:custGeom>
              <a:avLst/>
              <a:gdLst>
                <a:gd name="connsiteX0" fmla="*/ 82649 w 82648"/>
                <a:gd name="connsiteY0" fmla="*/ 82649 h 82648"/>
                <a:gd name="connsiteX1" fmla="*/ 82649 w 82648"/>
                <a:gd name="connsiteY1" fmla="*/ 82649 h 82648"/>
                <a:gd name="connsiteX2" fmla="*/ 0 w 82648"/>
                <a:gd name="connsiteY2" fmla="*/ 0 h 82648"/>
                <a:gd name="connsiteX3" fmla="*/ 0 w 82648"/>
                <a:gd name="connsiteY3" fmla="*/ 0 h 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48" h="82648">
                  <a:moveTo>
                    <a:pt x="82649" y="82649"/>
                  </a:moveTo>
                  <a:lnTo>
                    <a:pt x="82649" y="82649"/>
                  </a:lnTo>
                  <a:cubicBezTo>
                    <a:pt x="37025" y="82649"/>
                    <a:pt x="0" y="45688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182">
              <a:extLst>
                <a:ext uri="{FF2B5EF4-FFF2-40B4-BE49-F238E27FC236}">
                  <a16:creationId xmlns:a16="http://schemas.microsoft.com/office/drawing/2014/main" id="{8F0569F3-E42C-27E6-A453-C20EDE0AD2A9}"/>
                </a:ext>
              </a:extLst>
            </p:cNvPr>
            <p:cNvGrpSpPr/>
            <p:nvPr/>
          </p:nvGrpSpPr>
          <p:grpSpPr>
            <a:xfrm>
              <a:off x="13458172" y="4614877"/>
              <a:ext cx="287025" cy="67120"/>
              <a:chOff x="13458172" y="4614877"/>
              <a:chExt cx="287025" cy="67120"/>
            </a:xfrm>
            <a:solidFill>
              <a:srgbClr val="F7C1A6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6BCFB8D-C77A-F7FA-526D-7FC0B8091CB5}"/>
                  </a:ext>
                </a:extLst>
              </p:cNvPr>
              <p:cNvSpPr/>
              <p:nvPr/>
            </p:nvSpPr>
            <p:spPr>
              <a:xfrm>
                <a:off x="13458172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0" y="67120"/>
                    </a:cubicBezTo>
                    <a:cubicBezTo>
                      <a:pt x="15026" y="67120"/>
                      <a:pt x="0" y="52095"/>
                      <a:pt x="0" y="33560"/>
                    </a:cubicBezTo>
                    <a:cubicBezTo>
                      <a:pt x="0" y="15025"/>
                      <a:pt x="15026" y="0"/>
                      <a:pt x="33560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5886E85-63B8-1C4A-A596-B008859ECB95}"/>
                  </a:ext>
                </a:extLst>
              </p:cNvPr>
              <p:cNvSpPr/>
              <p:nvPr/>
            </p:nvSpPr>
            <p:spPr>
              <a:xfrm>
                <a:off x="13568093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1 w 67120"/>
                  <a:gd name="connsiteY1" fmla="*/ 67120 h 67120"/>
                  <a:gd name="connsiteX2" fmla="*/ 1 w 67120"/>
                  <a:gd name="connsiteY2" fmla="*/ 33560 h 67120"/>
                  <a:gd name="connsiteX3" fmla="*/ 33561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1" y="67120"/>
                    </a:cubicBezTo>
                    <a:cubicBezTo>
                      <a:pt x="15026" y="67120"/>
                      <a:pt x="1" y="52095"/>
                      <a:pt x="1" y="33560"/>
                    </a:cubicBezTo>
                    <a:cubicBezTo>
                      <a:pt x="1" y="15025"/>
                      <a:pt x="15026" y="0"/>
                      <a:pt x="33561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7CEF55-0E00-E049-B639-5042E184142C}"/>
                  </a:ext>
                </a:extLst>
              </p:cNvPr>
              <p:cNvSpPr/>
              <p:nvPr/>
            </p:nvSpPr>
            <p:spPr>
              <a:xfrm>
                <a:off x="13678077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4" y="67120"/>
                      <a:pt x="33560" y="67120"/>
                    </a:cubicBezTo>
                    <a:cubicBezTo>
                      <a:pt x="15025" y="67120"/>
                      <a:pt x="0" y="52095"/>
                      <a:pt x="0" y="33560"/>
                    </a:cubicBezTo>
                    <a:cubicBezTo>
                      <a:pt x="0" y="15025"/>
                      <a:pt x="15025" y="0"/>
                      <a:pt x="33560" y="0"/>
                    </a:cubicBezTo>
                    <a:cubicBezTo>
                      <a:pt x="52094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859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1D07-69AF-47BF-ADF2-9EE9CDD4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266-7A83-4150-CC67-F116062A26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single study has the following topics within it:</a:t>
            </a:r>
          </a:p>
          <a:p>
            <a:r>
              <a:rPr lang="en-US" dirty="0"/>
              <a:t>Tinnitus treatment</a:t>
            </a:r>
          </a:p>
          <a:p>
            <a:r>
              <a:rPr lang="en-US" dirty="0"/>
              <a:t>Cognitive </a:t>
            </a:r>
            <a:r>
              <a:rPr lang="en-US" dirty="0" err="1"/>
              <a:t>Behaviour</a:t>
            </a:r>
            <a:r>
              <a:rPr lang="en-US" dirty="0"/>
              <a:t> Therapy</a:t>
            </a:r>
          </a:p>
          <a:p>
            <a:r>
              <a:rPr lang="en-US" dirty="0"/>
              <a:t>Data on Ecological Momentary Assessment (EMA)</a:t>
            </a:r>
          </a:p>
          <a:p>
            <a:r>
              <a:rPr lang="en-US" dirty="0"/>
              <a:t>Data on n-of-1 trials</a:t>
            </a:r>
          </a:p>
          <a:p>
            <a:pPr marL="0" indent="0">
              <a:buNone/>
            </a:pPr>
            <a:r>
              <a:rPr lang="en-US" dirty="0"/>
              <a:t>In which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journal</a:t>
            </a:r>
            <a:r>
              <a:rPr lang="en-US" dirty="0"/>
              <a:t> should you publish the data?</a:t>
            </a:r>
          </a:p>
          <a:p>
            <a:pPr marL="0" indent="0">
              <a:buNone/>
            </a:pPr>
            <a:r>
              <a:rPr lang="en-US" dirty="0"/>
              <a:t>Which </a:t>
            </a:r>
            <a:r>
              <a:rPr lang="en-US" dirty="0">
                <a:solidFill>
                  <a:schemeClr val="accent1">
                    <a:alpha val="85000"/>
                  </a:schemeClr>
                </a:solidFill>
              </a:rPr>
              <a:t>repository</a:t>
            </a:r>
            <a:r>
              <a:rPr lang="en-US" dirty="0"/>
              <a:t> should you use?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3829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BD8-6641-A925-09BB-2BE57E6C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submit!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F10A-2057-3EFF-5703-833260ABE3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repositories have different rules:</a:t>
            </a:r>
          </a:p>
          <a:p>
            <a:r>
              <a:rPr lang="en-US" dirty="0"/>
              <a:t>What files are expected?</a:t>
            </a:r>
          </a:p>
          <a:p>
            <a:r>
              <a:rPr lang="en-US" dirty="0"/>
              <a:t>What metadata is expected?</a:t>
            </a:r>
          </a:p>
          <a:p>
            <a:r>
              <a:rPr lang="en-US" dirty="0"/>
              <a:t>Can ontologies and controlled vocabularies be used?</a:t>
            </a:r>
          </a:p>
          <a:p>
            <a:r>
              <a:rPr lang="en-US" dirty="0"/>
              <a:t>Are costs involved?</a:t>
            </a:r>
          </a:p>
          <a:p>
            <a:r>
              <a:rPr lang="en-US" dirty="0"/>
              <a:t>Is there a license requirement (or is it implicit)?</a:t>
            </a: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4DE0D-61ED-EB1D-9DF1-F744BF77A8AB}"/>
              </a:ext>
            </a:extLst>
          </p:cNvPr>
          <p:cNvGrpSpPr>
            <a:grpSpLocks noChangeAspect="1"/>
          </p:cNvGrpSpPr>
          <p:nvPr/>
        </p:nvGrpSpPr>
        <p:grpSpPr>
          <a:xfrm>
            <a:off x="9132405" y="2775352"/>
            <a:ext cx="3059595" cy="4082648"/>
            <a:chOff x="2036644" y="1597167"/>
            <a:chExt cx="758791" cy="1012512"/>
          </a:xfrm>
          <a:solidFill>
            <a:srgbClr val="E97438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86900F5-C7D9-2726-E099-A8990D0420C8}"/>
                </a:ext>
              </a:extLst>
            </p:cNvPr>
            <p:cNvSpPr/>
            <p:nvPr/>
          </p:nvSpPr>
          <p:spPr>
            <a:xfrm>
              <a:off x="2173451" y="2508422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F2109B4-BF31-87AB-7930-E411C1C25658}"/>
                </a:ext>
              </a:extLst>
            </p:cNvPr>
            <p:cNvSpPr/>
            <p:nvPr/>
          </p:nvSpPr>
          <p:spPr>
            <a:xfrm>
              <a:off x="2082974" y="2407165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EBB7E8-D079-9BB3-7375-9454378013ED}"/>
                </a:ext>
              </a:extLst>
            </p:cNvPr>
            <p:cNvSpPr/>
            <p:nvPr/>
          </p:nvSpPr>
          <p:spPr>
            <a:xfrm>
              <a:off x="2125582" y="2305907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15F871-7C88-E55F-EEED-DD57D3AE33D0}"/>
                </a:ext>
              </a:extLst>
            </p:cNvPr>
            <p:cNvSpPr/>
            <p:nvPr/>
          </p:nvSpPr>
          <p:spPr>
            <a:xfrm>
              <a:off x="2036644" y="2204649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296968-75B4-696F-872C-87E904390838}"/>
                </a:ext>
              </a:extLst>
            </p:cNvPr>
            <p:cNvSpPr/>
            <p:nvPr/>
          </p:nvSpPr>
          <p:spPr>
            <a:xfrm>
              <a:off x="2203033" y="2103391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C44F1-450E-4904-B76E-0AF8C690702A}"/>
                </a:ext>
              </a:extLst>
            </p:cNvPr>
            <p:cNvSpPr/>
            <p:nvPr/>
          </p:nvSpPr>
          <p:spPr>
            <a:xfrm>
              <a:off x="2270282" y="1597167"/>
              <a:ext cx="506288" cy="506288"/>
            </a:xfrm>
            <a:custGeom>
              <a:avLst/>
              <a:gdLst>
                <a:gd name="connsiteX0" fmla="*/ 506289 w 506288"/>
                <a:gd name="connsiteY0" fmla="*/ 253145 h 506288"/>
                <a:gd name="connsiteX1" fmla="*/ 253145 w 506288"/>
                <a:gd name="connsiteY1" fmla="*/ 506289 h 506288"/>
                <a:gd name="connsiteX2" fmla="*/ 1 w 506288"/>
                <a:gd name="connsiteY2" fmla="*/ 253145 h 506288"/>
                <a:gd name="connsiteX3" fmla="*/ 253145 w 506288"/>
                <a:gd name="connsiteY3" fmla="*/ 0 h 506288"/>
                <a:gd name="connsiteX4" fmla="*/ 506289 w 506288"/>
                <a:gd name="connsiteY4" fmla="*/ 253145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88" h="506288">
                  <a:moveTo>
                    <a:pt x="506289" y="253145"/>
                  </a:moveTo>
                  <a:cubicBezTo>
                    <a:pt x="506289" y="392953"/>
                    <a:pt x="392952" y="506289"/>
                    <a:pt x="253145" y="506289"/>
                  </a:cubicBezTo>
                  <a:cubicBezTo>
                    <a:pt x="113337" y="506289"/>
                    <a:pt x="1" y="392953"/>
                    <a:pt x="1" y="253145"/>
                  </a:cubicBezTo>
                  <a:cubicBezTo>
                    <a:pt x="1" y="113337"/>
                    <a:pt x="113337" y="0"/>
                    <a:pt x="253145" y="0"/>
                  </a:cubicBezTo>
                  <a:cubicBezTo>
                    <a:pt x="392952" y="0"/>
                    <a:pt x="506289" y="113337"/>
                    <a:pt x="506289" y="25314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E5E4C4-6147-CA37-8908-4358124023A5}"/>
                </a:ext>
              </a:extLst>
            </p:cNvPr>
            <p:cNvSpPr/>
            <p:nvPr/>
          </p:nvSpPr>
          <p:spPr>
            <a:xfrm>
              <a:off x="2323541" y="1650426"/>
              <a:ext cx="399769" cy="399769"/>
            </a:xfrm>
            <a:custGeom>
              <a:avLst/>
              <a:gdLst>
                <a:gd name="connsiteX0" fmla="*/ 399769 w 399769"/>
                <a:gd name="connsiteY0" fmla="*/ 199885 h 399769"/>
                <a:gd name="connsiteX1" fmla="*/ 199884 w 399769"/>
                <a:gd name="connsiteY1" fmla="*/ 399770 h 399769"/>
                <a:gd name="connsiteX2" fmla="*/ -1 w 399769"/>
                <a:gd name="connsiteY2" fmla="*/ 199885 h 399769"/>
                <a:gd name="connsiteX3" fmla="*/ 199884 w 399769"/>
                <a:gd name="connsiteY3" fmla="*/ 0 h 399769"/>
                <a:gd name="connsiteX4" fmla="*/ 399769 w 399769"/>
                <a:gd name="connsiteY4" fmla="*/ 199885 h 3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69" h="399769">
                  <a:moveTo>
                    <a:pt x="399769" y="199885"/>
                  </a:moveTo>
                  <a:cubicBezTo>
                    <a:pt x="399769" y="310278"/>
                    <a:pt x="310278" y="399770"/>
                    <a:pt x="199884" y="399770"/>
                  </a:cubicBezTo>
                  <a:cubicBezTo>
                    <a:pt x="89491" y="399770"/>
                    <a:pt x="-1" y="310278"/>
                    <a:pt x="-1" y="199885"/>
                  </a:cubicBezTo>
                  <a:cubicBezTo>
                    <a:pt x="-1" y="89492"/>
                    <a:pt x="89491" y="0"/>
                    <a:pt x="199884" y="0"/>
                  </a:cubicBezTo>
                  <a:cubicBezTo>
                    <a:pt x="310277" y="0"/>
                    <a:pt x="399769" y="89492"/>
                    <a:pt x="399769" y="19988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66ACCC-D24A-E9E4-3EE9-FB623E0A55A9}"/>
                </a:ext>
              </a:extLst>
            </p:cNvPr>
            <p:cNvSpPr/>
            <p:nvPr/>
          </p:nvSpPr>
          <p:spPr>
            <a:xfrm>
              <a:off x="225693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8606D8-375E-E122-80FD-50961A4FC59D}"/>
                </a:ext>
              </a:extLst>
            </p:cNvPr>
            <p:cNvSpPr/>
            <p:nvPr/>
          </p:nvSpPr>
          <p:spPr>
            <a:xfrm>
              <a:off x="2310772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38FDB1-7916-CAA4-E065-07D06278C32C}"/>
                </a:ext>
              </a:extLst>
            </p:cNvPr>
            <p:cNvSpPr/>
            <p:nvPr/>
          </p:nvSpPr>
          <p:spPr>
            <a:xfrm>
              <a:off x="236460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DF10A3-13C7-1EBB-5970-1DECE82D2E54}"/>
                </a:ext>
              </a:extLst>
            </p:cNvPr>
            <p:cNvSpPr/>
            <p:nvPr/>
          </p:nvSpPr>
          <p:spPr>
            <a:xfrm>
              <a:off x="241851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ACA8A3-88D5-2BCC-A327-9AE9188EF122}"/>
                </a:ext>
              </a:extLst>
            </p:cNvPr>
            <p:cNvSpPr/>
            <p:nvPr/>
          </p:nvSpPr>
          <p:spPr>
            <a:xfrm>
              <a:off x="2472348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DBE940-1920-0579-CBA6-16C7EDCC9201}"/>
                </a:ext>
              </a:extLst>
            </p:cNvPr>
            <p:cNvSpPr/>
            <p:nvPr/>
          </p:nvSpPr>
          <p:spPr>
            <a:xfrm>
              <a:off x="252618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1B40B8-8BC8-D3F6-9FED-DC9258918AAC}"/>
                </a:ext>
              </a:extLst>
            </p:cNvPr>
            <p:cNvSpPr/>
            <p:nvPr/>
          </p:nvSpPr>
          <p:spPr>
            <a:xfrm>
              <a:off x="2580023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B433EC-852F-0459-4073-28E967FF5B18}"/>
                </a:ext>
              </a:extLst>
            </p:cNvPr>
            <p:cNvSpPr/>
            <p:nvPr/>
          </p:nvSpPr>
          <p:spPr>
            <a:xfrm>
              <a:off x="2633924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C016AB-D53D-6B70-3E84-CDAAE20BEE67}"/>
                </a:ext>
              </a:extLst>
            </p:cNvPr>
            <p:cNvSpPr/>
            <p:nvPr/>
          </p:nvSpPr>
          <p:spPr>
            <a:xfrm>
              <a:off x="268776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4D4C2A-1850-A815-32E2-D08101BA7C08}"/>
                </a:ext>
              </a:extLst>
            </p:cNvPr>
            <p:cNvSpPr/>
            <p:nvPr/>
          </p:nvSpPr>
          <p:spPr>
            <a:xfrm>
              <a:off x="274159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7">
              <a:extLst>
                <a:ext uri="{FF2B5EF4-FFF2-40B4-BE49-F238E27FC236}">
                  <a16:creationId xmlns:a16="http://schemas.microsoft.com/office/drawing/2014/main" id="{FA18A20B-D6FB-15DF-1A4D-A4D38A60C947}"/>
                </a:ext>
              </a:extLst>
            </p:cNvPr>
            <p:cNvGrpSpPr/>
            <p:nvPr/>
          </p:nvGrpSpPr>
          <p:grpSpPr>
            <a:xfrm>
              <a:off x="2090482" y="2224220"/>
              <a:ext cx="484728" cy="62115"/>
              <a:chOff x="7447546" y="6143612"/>
              <a:chExt cx="484728" cy="62115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1AE3D63-F1CA-A6AE-E28D-69F075BB8F1B}"/>
                  </a:ext>
                </a:extLst>
              </p:cNvPr>
              <p:cNvSpPr/>
              <p:nvPr/>
            </p:nvSpPr>
            <p:spPr>
              <a:xfrm>
                <a:off x="7447546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03E4F2C-38B1-5B83-DC8B-3FE0AE7CD5EF}"/>
                  </a:ext>
                </a:extLst>
              </p:cNvPr>
              <p:cNvSpPr/>
              <p:nvPr/>
            </p:nvSpPr>
            <p:spPr>
              <a:xfrm>
                <a:off x="750144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F6D4A55-714E-6A85-B0F0-8574B22F1B24}"/>
                  </a:ext>
                </a:extLst>
              </p:cNvPr>
              <p:cNvSpPr/>
              <p:nvPr/>
            </p:nvSpPr>
            <p:spPr>
              <a:xfrm>
                <a:off x="755528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274672-467C-BC54-2C52-2703937836DC}"/>
                  </a:ext>
                </a:extLst>
              </p:cNvPr>
              <p:cNvSpPr/>
              <p:nvPr/>
            </p:nvSpPr>
            <p:spPr>
              <a:xfrm>
                <a:off x="7609122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940DC9D-F5E1-86D7-F2A6-759EC36810B0}"/>
                  </a:ext>
                </a:extLst>
              </p:cNvPr>
              <p:cNvSpPr/>
              <p:nvPr/>
            </p:nvSpPr>
            <p:spPr>
              <a:xfrm>
                <a:off x="7663023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B38A016-1DD5-EB4C-251D-8ABF4D03606E}"/>
                  </a:ext>
                </a:extLst>
              </p:cNvPr>
              <p:cNvSpPr/>
              <p:nvPr/>
            </p:nvSpPr>
            <p:spPr>
              <a:xfrm>
                <a:off x="7716860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7D53155-C034-6F63-F94A-0B5373CC8D54}"/>
                  </a:ext>
                </a:extLst>
              </p:cNvPr>
              <p:cNvSpPr/>
              <p:nvPr/>
            </p:nvSpPr>
            <p:spPr>
              <a:xfrm>
                <a:off x="7770698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AFCA104-8B0C-1E27-3241-2C6311B1228B}"/>
                  </a:ext>
                </a:extLst>
              </p:cNvPr>
              <p:cNvSpPr/>
              <p:nvPr/>
            </p:nvSpPr>
            <p:spPr>
              <a:xfrm>
                <a:off x="7824599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D9132E3-2BD0-86A0-A63D-91AF1F83FB48}"/>
                  </a:ext>
                </a:extLst>
              </p:cNvPr>
              <p:cNvSpPr/>
              <p:nvPr/>
            </p:nvSpPr>
            <p:spPr>
              <a:xfrm>
                <a:off x="787843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BC1205E-9862-FA4A-EDA4-C5D088FFC3FD}"/>
                  </a:ext>
                </a:extLst>
              </p:cNvPr>
              <p:cNvSpPr/>
              <p:nvPr/>
            </p:nvSpPr>
            <p:spPr>
              <a:xfrm>
                <a:off x="793227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3" name="Graphic 7">
              <a:extLst>
                <a:ext uri="{FF2B5EF4-FFF2-40B4-BE49-F238E27FC236}">
                  <a16:creationId xmlns:a16="http://schemas.microsoft.com/office/drawing/2014/main" id="{24A81EE1-0ACA-9D07-1D3E-6A2177BF1FBC}"/>
                </a:ext>
              </a:extLst>
            </p:cNvPr>
            <p:cNvGrpSpPr/>
            <p:nvPr/>
          </p:nvGrpSpPr>
          <p:grpSpPr>
            <a:xfrm>
              <a:off x="2179483" y="2325478"/>
              <a:ext cx="484728" cy="62115"/>
              <a:chOff x="7536547" y="6244870"/>
              <a:chExt cx="484728" cy="62115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B66DDB9-F407-3CE4-8FD3-85AC1A8D417F}"/>
                  </a:ext>
                </a:extLst>
              </p:cNvPr>
              <p:cNvSpPr/>
              <p:nvPr/>
            </p:nvSpPr>
            <p:spPr>
              <a:xfrm>
                <a:off x="753654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2D6D755-798A-E3ED-89E1-934574D72F72}"/>
                  </a:ext>
                </a:extLst>
              </p:cNvPr>
              <p:cNvSpPr/>
              <p:nvPr/>
            </p:nvSpPr>
            <p:spPr>
              <a:xfrm>
                <a:off x="759038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0382F38-CCA7-FCCA-FC3B-501E9C04D7AC}"/>
                  </a:ext>
                </a:extLst>
              </p:cNvPr>
              <p:cNvSpPr/>
              <p:nvPr/>
            </p:nvSpPr>
            <p:spPr>
              <a:xfrm>
                <a:off x="7644222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44C524-586D-4769-D8AE-0C0D69731659}"/>
                  </a:ext>
                </a:extLst>
              </p:cNvPr>
              <p:cNvSpPr/>
              <p:nvPr/>
            </p:nvSpPr>
            <p:spPr>
              <a:xfrm>
                <a:off x="7698123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C4B4AFD-B2DB-34BB-392C-18C71EDB7313}"/>
                  </a:ext>
                </a:extLst>
              </p:cNvPr>
              <p:cNvSpPr/>
              <p:nvPr/>
            </p:nvSpPr>
            <p:spPr>
              <a:xfrm>
                <a:off x="7751961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CDBB9BA-FF33-36CA-5237-20C89E156531}"/>
                  </a:ext>
                </a:extLst>
              </p:cNvPr>
              <p:cNvSpPr/>
              <p:nvPr/>
            </p:nvSpPr>
            <p:spPr>
              <a:xfrm>
                <a:off x="7805798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7454EB7-6AC7-F1CF-AEE7-3D110BDD55CF}"/>
                  </a:ext>
                </a:extLst>
              </p:cNvPr>
              <p:cNvSpPr/>
              <p:nvPr/>
            </p:nvSpPr>
            <p:spPr>
              <a:xfrm>
                <a:off x="7859699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36767A-3050-BA14-6A13-CD2997D79F1B}"/>
                  </a:ext>
                </a:extLst>
              </p:cNvPr>
              <p:cNvSpPr/>
              <p:nvPr/>
            </p:nvSpPr>
            <p:spPr>
              <a:xfrm>
                <a:off x="791353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A330670-5B66-CB51-CD32-B2C5D1C0E7A7}"/>
                  </a:ext>
                </a:extLst>
              </p:cNvPr>
              <p:cNvSpPr/>
              <p:nvPr/>
            </p:nvSpPr>
            <p:spPr>
              <a:xfrm>
                <a:off x="7967374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9521D12-1FFE-EA40-886D-402D7E326AE9}"/>
                  </a:ext>
                </a:extLst>
              </p:cNvPr>
              <p:cNvSpPr/>
              <p:nvPr/>
            </p:nvSpPr>
            <p:spPr>
              <a:xfrm>
                <a:off x="802127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AE102B2A-9473-B1B9-FCA4-B2B46D6B2F11}"/>
                </a:ext>
              </a:extLst>
            </p:cNvPr>
            <p:cNvGrpSpPr/>
            <p:nvPr/>
          </p:nvGrpSpPr>
          <p:grpSpPr>
            <a:xfrm>
              <a:off x="2136811" y="2426736"/>
              <a:ext cx="484728" cy="62115"/>
              <a:chOff x="7493875" y="6346128"/>
              <a:chExt cx="484728" cy="62115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6724B4F-B2A6-456D-1592-35942103E069}"/>
                  </a:ext>
                </a:extLst>
              </p:cNvPr>
              <p:cNvSpPr/>
              <p:nvPr/>
            </p:nvSpPr>
            <p:spPr>
              <a:xfrm>
                <a:off x="749387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6C276E6-B171-02C5-FAE5-0F6CEA31BD72}"/>
                  </a:ext>
                </a:extLst>
              </p:cNvPr>
              <p:cNvSpPr/>
              <p:nvPr/>
            </p:nvSpPr>
            <p:spPr>
              <a:xfrm>
                <a:off x="754771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FE97F22-477C-0803-5B95-5F736A6820BD}"/>
                  </a:ext>
                </a:extLst>
              </p:cNvPr>
              <p:cNvSpPr/>
              <p:nvPr/>
            </p:nvSpPr>
            <p:spPr>
              <a:xfrm>
                <a:off x="7601614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6846C7A-35A4-3529-8921-5BDA74ED8572}"/>
                  </a:ext>
                </a:extLst>
              </p:cNvPr>
              <p:cNvSpPr/>
              <p:nvPr/>
            </p:nvSpPr>
            <p:spPr>
              <a:xfrm>
                <a:off x="7655451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6E7B903-A50D-1F54-7AEE-5F61D7964A58}"/>
                  </a:ext>
                </a:extLst>
              </p:cNvPr>
              <p:cNvSpPr/>
              <p:nvPr/>
            </p:nvSpPr>
            <p:spPr>
              <a:xfrm>
                <a:off x="7709289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29376B0-4ED1-09EA-194F-4A68F62CFB88}"/>
                  </a:ext>
                </a:extLst>
              </p:cNvPr>
              <p:cNvSpPr/>
              <p:nvPr/>
            </p:nvSpPr>
            <p:spPr>
              <a:xfrm>
                <a:off x="7763190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4AC79F-5624-EB83-7D81-61780B5158B0}"/>
                  </a:ext>
                </a:extLst>
              </p:cNvPr>
              <p:cNvSpPr/>
              <p:nvPr/>
            </p:nvSpPr>
            <p:spPr>
              <a:xfrm>
                <a:off x="7817027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2906699-B07B-3CD3-B329-4113BEC8AB2D}"/>
                  </a:ext>
                </a:extLst>
              </p:cNvPr>
              <p:cNvSpPr/>
              <p:nvPr/>
            </p:nvSpPr>
            <p:spPr>
              <a:xfrm>
                <a:off x="787086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9F81C75-4614-76CA-60E2-BD713FC55685}"/>
                  </a:ext>
                </a:extLst>
              </p:cNvPr>
              <p:cNvSpPr/>
              <p:nvPr/>
            </p:nvSpPr>
            <p:spPr>
              <a:xfrm>
                <a:off x="7924766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696C1D0-F52E-370C-508E-6C85E334A21B}"/>
                  </a:ext>
                </a:extLst>
              </p:cNvPr>
              <p:cNvSpPr/>
              <p:nvPr/>
            </p:nvSpPr>
            <p:spPr>
              <a:xfrm>
                <a:off x="797860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" name="Graphic 7">
              <a:extLst>
                <a:ext uri="{FF2B5EF4-FFF2-40B4-BE49-F238E27FC236}">
                  <a16:creationId xmlns:a16="http://schemas.microsoft.com/office/drawing/2014/main" id="{6B6D2B3D-4142-8523-0335-D773F844DB8C}"/>
                </a:ext>
              </a:extLst>
            </p:cNvPr>
            <p:cNvGrpSpPr/>
            <p:nvPr/>
          </p:nvGrpSpPr>
          <p:grpSpPr>
            <a:xfrm>
              <a:off x="2227289" y="2527994"/>
              <a:ext cx="484728" cy="62115"/>
              <a:chOff x="7584353" y="6447386"/>
              <a:chExt cx="484728" cy="62115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BBE80F-0BD1-96EC-275F-8DA3045AA890}"/>
                  </a:ext>
                </a:extLst>
              </p:cNvPr>
              <p:cNvSpPr/>
              <p:nvPr/>
            </p:nvSpPr>
            <p:spPr>
              <a:xfrm>
                <a:off x="7584353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A5C08DF-F2F5-FBAD-20ED-34588DBF085D}"/>
                  </a:ext>
                </a:extLst>
              </p:cNvPr>
              <p:cNvSpPr/>
              <p:nvPr/>
            </p:nvSpPr>
            <p:spPr>
              <a:xfrm>
                <a:off x="763825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F86031-FA18-AD53-24B1-6389229E4F4E}"/>
                  </a:ext>
                </a:extLst>
              </p:cNvPr>
              <p:cNvSpPr/>
              <p:nvPr/>
            </p:nvSpPr>
            <p:spPr>
              <a:xfrm>
                <a:off x="769209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898A28A-9F7E-C44F-4BB0-798C6FFBDE3E}"/>
                  </a:ext>
                </a:extLst>
              </p:cNvPr>
              <p:cNvSpPr/>
              <p:nvPr/>
            </p:nvSpPr>
            <p:spPr>
              <a:xfrm>
                <a:off x="7745929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2850D-00D9-FFC9-4C37-4D8F63F50B91}"/>
                  </a:ext>
                </a:extLst>
              </p:cNvPr>
              <p:cNvSpPr/>
              <p:nvPr/>
            </p:nvSpPr>
            <p:spPr>
              <a:xfrm>
                <a:off x="7799830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40092BB-7CBD-559F-BC6A-A4E34E925A04}"/>
                  </a:ext>
                </a:extLst>
              </p:cNvPr>
              <p:cNvSpPr/>
              <p:nvPr/>
            </p:nvSpPr>
            <p:spPr>
              <a:xfrm>
                <a:off x="7853668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9338191-25A8-1784-B519-167FC47ADF2D}"/>
                  </a:ext>
                </a:extLst>
              </p:cNvPr>
              <p:cNvSpPr/>
              <p:nvPr/>
            </p:nvSpPr>
            <p:spPr>
              <a:xfrm>
                <a:off x="7907505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46408DF-68D3-9DFD-85B9-3934C500C213}"/>
                  </a:ext>
                </a:extLst>
              </p:cNvPr>
              <p:cNvSpPr/>
              <p:nvPr/>
            </p:nvSpPr>
            <p:spPr>
              <a:xfrm>
                <a:off x="7961342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84C5FB-B939-41C9-A37D-3B6196FBD409}"/>
                  </a:ext>
                </a:extLst>
              </p:cNvPr>
              <p:cNvSpPr/>
              <p:nvPr/>
            </p:nvSpPr>
            <p:spPr>
              <a:xfrm>
                <a:off x="801524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BF9D750-2A13-1CE8-1C0E-C9DE548C5674}"/>
                  </a:ext>
                </a:extLst>
              </p:cNvPr>
              <p:cNvSpPr/>
              <p:nvPr/>
            </p:nvSpPr>
            <p:spPr>
              <a:xfrm>
                <a:off x="806908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7975E4-60A3-2B7E-0C6E-1A7F8B860863}"/>
                </a:ext>
              </a:extLst>
            </p:cNvPr>
            <p:cNvSpPr/>
            <p:nvPr/>
          </p:nvSpPr>
          <p:spPr>
            <a:xfrm>
              <a:off x="2403429" y="1730336"/>
              <a:ext cx="214388" cy="240036"/>
            </a:xfrm>
            <a:custGeom>
              <a:avLst/>
              <a:gdLst>
                <a:gd name="connsiteX0" fmla="*/ 168637 w 214388"/>
                <a:gd name="connsiteY0" fmla="*/ 10375 h 240036"/>
                <a:gd name="connsiteX1" fmla="*/ 90993 w 214388"/>
                <a:gd name="connsiteY1" fmla="*/ 3573 h 240036"/>
                <a:gd name="connsiteX2" fmla="*/ 3596 w 214388"/>
                <a:gd name="connsiteY2" fmla="*/ 149043 h 240036"/>
                <a:gd name="connsiteX3" fmla="*/ 149065 w 214388"/>
                <a:gd name="connsiteY3" fmla="*/ 236440 h 240036"/>
                <a:gd name="connsiteX4" fmla="*/ 214389 w 214388"/>
                <a:gd name="connsiteY4" fmla="*/ 193897 h 24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88" h="240036">
                  <a:moveTo>
                    <a:pt x="168637" y="10375"/>
                  </a:moveTo>
                  <a:cubicBezTo>
                    <a:pt x="145022" y="-84"/>
                    <a:pt x="117944" y="-3164"/>
                    <a:pt x="90993" y="3573"/>
                  </a:cubicBezTo>
                  <a:cubicBezTo>
                    <a:pt x="26696" y="19615"/>
                    <a:pt x="-12446" y="84746"/>
                    <a:pt x="3596" y="149043"/>
                  </a:cubicBezTo>
                  <a:cubicBezTo>
                    <a:pt x="19638" y="213340"/>
                    <a:pt x="84768" y="252482"/>
                    <a:pt x="149065" y="236440"/>
                  </a:cubicBezTo>
                  <a:cubicBezTo>
                    <a:pt x="176080" y="229703"/>
                    <a:pt x="198539" y="214238"/>
                    <a:pt x="214389" y="193897"/>
                  </a:cubicBez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7" name="Graphic 7">
              <a:extLst>
                <a:ext uri="{FF2B5EF4-FFF2-40B4-BE49-F238E27FC236}">
                  <a16:creationId xmlns:a16="http://schemas.microsoft.com/office/drawing/2014/main" id="{C79F7590-96A8-2B9D-1970-D4D23C603864}"/>
                </a:ext>
              </a:extLst>
            </p:cNvPr>
            <p:cNvGrpSpPr/>
            <p:nvPr/>
          </p:nvGrpSpPr>
          <p:grpSpPr>
            <a:xfrm>
              <a:off x="2383539" y="1817585"/>
              <a:ext cx="189104" cy="88039"/>
              <a:chOff x="7740603" y="5736977"/>
              <a:chExt cx="189104" cy="88039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96A48AF-8F52-D626-2F34-56C7A52D403B}"/>
                  </a:ext>
                </a:extLst>
              </p:cNvPr>
              <p:cNvSpPr/>
              <p:nvPr/>
            </p:nvSpPr>
            <p:spPr>
              <a:xfrm>
                <a:off x="7740603" y="5736977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7FEA6EC-7CA8-ACA6-669D-7436EC71BABC}"/>
                  </a:ext>
                </a:extLst>
              </p:cNvPr>
              <p:cNvSpPr/>
              <p:nvPr/>
            </p:nvSpPr>
            <p:spPr>
              <a:xfrm>
                <a:off x="7751511" y="5780548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881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922A-A790-2F06-419F-F30740EE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03FC-2BDF-13B0-ABD0-787040F7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submit!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049A-9C89-9C3E-3C44-7833B1190F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repositories have different rules:</a:t>
            </a:r>
          </a:p>
          <a:p>
            <a:r>
              <a:rPr lang="en-US" dirty="0"/>
              <a:t>What files are expected?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metadata</a:t>
            </a:r>
            <a:r>
              <a:rPr lang="en-US" dirty="0"/>
              <a:t> is expected?</a:t>
            </a:r>
          </a:p>
          <a:p>
            <a:r>
              <a:rPr lang="en-US" dirty="0"/>
              <a:t>Can ontologies and controlled vocabularies be used?</a:t>
            </a:r>
          </a:p>
          <a:p>
            <a:r>
              <a:rPr lang="en-US" dirty="0"/>
              <a:t>Are costs involved?</a:t>
            </a:r>
          </a:p>
          <a:p>
            <a:r>
              <a:rPr lang="en-US" dirty="0"/>
              <a:t>Is there a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license</a:t>
            </a:r>
            <a:r>
              <a:rPr lang="en-US" dirty="0"/>
              <a:t> requirement (or is it implicit)?</a:t>
            </a: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CACB7-95C0-C845-BD8B-D9E6EE3492D9}"/>
              </a:ext>
            </a:extLst>
          </p:cNvPr>
          <p:cNvGrpSpPr>
            <a:grpSpLocks noChangeAspect="1"/>
          </p:cNvGrpSpPr>
          <p:nvPr/>
        </p:nvGrpSpPr>
        <p:grpSpPr>
          <a:xfrm>
            <a:off x="9132405" y="2775352"/>
            <a:ext cx="3059595" cy="4082648"/>
            <a:chOff x="2036644" y="1597167"/>
            <a:chExt cx="758791" cy="1012512"/>
          </a:xfrm>
          <a:solidFill>
            <a:srgbClr val="E97438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1EC6FD-A6F4-7A98-91F7-5C99FE12407F}"/>
                </a:ext>
              </a:extLst>
            </p:cNvPr>
            <p:cNvSpPr/>
            <p:nvPr/>
          </p:nvSpPr>
          <p:spPr>
            <a:xfrm>
              <a:off x="2173451" y="2508422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6EE396-87D4-A37B-74A4-5E665AD75441}"/>
                </a:ext>
              </a:extLst>
            </p:cNvPr>
            <p:cNvSpPr/>
            <p:nvPr/>
          </p:nvSpPr>
          <p:spPr>
            <a:xfrm>
              <a:off x="2082974" y="2407165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D01AB1-7D6A-E99C-6A5F-08BAFB3A682F}"/>
                </a:ext>
              </a:extLst>
            </p:cNvPr>
            <p:cNvSpPr/>
            <p:nvPr/>
          </p:nvSpPr>
          <p:spPr>
            <a:xfrm>
              <a:off x="2125582" y="2305907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7BA6F8-871C-4F40-D595-21E3CBC98DE6}"/>
                </a:ext>
              </a:extLst>
            </p:cNvPr>
            <p:cNvSpPr/>
            <p:nvPr/>
          </p:nvSpPr>
          <p:spPr>
            <a:xfrm>
              <a:off x="2036644" y="2204649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50999B-D78D-6A1D-8CE6-1704CD2D4440}"/>
                </a:ext>
              </a:extLst>
            </p:cNvPr>
            <p:cNvSpPr/>
            <p:nvPr/>
          </p:nvSpPr>
          <p:spPr>
            <a:xfrm>
              <a:off x="2203033" y="2103391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959820-DD22-3911-4A57-E40E63ED362D}"/>
                </a:ext>
              </a:extLst>
            </p:cNvPr>
            <p:cNvSpPr/>
            <p:nvPr/>
          </p:nvSpPr>
          <p:spPr>
            <a:xfrm>
              <a:off x="2270282" y="1597167"/>
              <a:ext cx="506288" cy="506288"/>
            </a:xfrm>
            <a:custGeom>
              <a:avLst/>
              <a:gdLst>
                <a:gd name="connsiteX0" fmla="*/ 506289 w 506288"/>
                <a:gd name="connsiteY0" fmla="*/ 253145 h 506288"/>
                <a:gd name="connsiteX1" fmla="*/ 253145 w 506288"/>
                <a:gd name="connsiteY1" fmla="*/ 506289 h 506288"/>
                <a:gd name="connsiteX2" fmla="*/ 1 w 506288"/>
                <a:gd name="connsiteY2" fmla="*/ 253145 h 506288"/>
                <a:gd name="connsiteX3" fmla="*/ 253145 w 506288"/>
                <a:gd name="connsiteY3" fmla="*/ 0 h 506288"/>
                <a:gd name="connsiteX4" fmla="*/ 506289 w 506288"/>
                <a:gd name="connsiteY4" fmla="*/ 253145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88" h="506288">
                  <a:moveTo>
                    <a:pt x="506289" y="253145"/>
                  </a:moveTo>
                  <a:cubicBezTo>
                    <a:pt x="506289" y="392953"/>
                    <a:pt x="392952" y="506289"/>
                    <a:pt x="253145" y="506289"/>
                  </a:cubicBezTo>
                  <a:cubicBezTo>
                    <a:pt x="113337" y="506289"/>
                    <a:pt x="1" y="392953"/>
                    <a:pt x="1" y="253145"/>
                  </a:cubicBezTo>
                  <a:cubicBezTo>
                    <a:pt x="1" y="113337"/>
                    <a:pt x="113337" y="0"/>
                    <a:pt x="253145" y="0"/>
                  </a:cubicBezTo>
                  <a:cubicBezTo>
                    <a:pt x="392952" y="0"/>
                    <a:pt x="506289" y="113337"/>
                    <a:pt x="506289" y="25314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63228-D8A0-679D-8E0F-25730D7F42E8}"/>
                </a:ext>
              </a:extLst>
            </p:cNvPr>
            <p:cNvSpPr/>
            <p:nvPr/>
          </p:nvSpPr>
          <p:spPr>
            <a:xfrm>
              <a:off x="2323541" y="1650426"/>
              <a:ext cx="399769" cy="399769"/>
            </a:xfrm>
            <a:custGeom>
              <a:avLst/>
              <a:gdLst>
                <a:gd name="connsiteX0" fmla="*/ 399769 w 399769"/>
                <a:gd name="connsiteY0" fmla="*/ 199885 h 399769"/>
                <a:gd name="connsiteX1" fmla="*/ 199884 w 399769"/>
                <a:gd name="connsiteY1" fmla="*/ 399770 h 399769"/>
                <a:gd name="connsiteX2" fmla="*/ -1 w 399769"/>
                <a:gd name="connsiteY2" fmla="*/ 199885 h 399769"/>
                <a:gd name="connsiteX3" fmla="*/ 199884 w 399769"/>
                <a:gd name="connsiteY3" fmla="*/ 0 h 399769"/>
                <a:gd name="connsiteX4" fmla="*/ 399769 w 399769"/>
                <a:gd name="connsiteY4" fmla="*/ 199885 h 3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69" h="399769">
                  <a:moveTo>
                    <a:pt x="399769" y="199885"/>
                  </a:moveTo>
                  <a:cubicBezTo>
                    <a:pt x="399769" y="310278"/>
                    <a:pt x="310278" y="399770"/>
                    <a:pt x="199884" y="399770"/>
                  </a:cubicBezTo>
                  <a:cubicBezTo>
                    <a:pt x="89491" y="399770"/>
                    <a:pt x="-1" y="310278"/>
                    <a:pt x="-1" y="199885"/>
                  </a:cubicBezTo>
                  <a:cubicBezTo>
                    <a:pt x="-1" y="89492"/>
                    <a:pt x="89491" y="0"/>
                    <a:pt x="199884" y="0"/>
                  </a:cubicBezTo>
                  <a:cubicBezTo>
                    <a:pt x="310277" y="0"/>
                    <a:pt x="399769" y="89492"/>
                    <a:pt x="399769" y="19988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0082D6-03E0-CE8A-E301-115197CB52FB}"/>
                </a:ext>
              </a:extLst>
            </p:cNvPr>
            <p:cNvSpPr/>
            <p:nvPr/>
          </p:nvSpPr>
          <p:spPr>
            <a:xfrm>
              <a:off x="225693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BC1C4F-4C75-6D07-0117-D12F2086ADFC}"/>
                </a:ext>
              </a:extLst>
            </p:cNvPr>
            <p:cNvSpPr/>
            <p:nvPr/>
          </p:nvSpPr>
          <p:spPr>
            <a:xfrm>
              <a:off x="2310772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87E150-5087-A0F3-F13A-AF4C779DA2A4}"/>
                </a:ext>
              </a:extLst>
            </p:cNvPr>
            <p:cNvSpPr/>
            <p:nvPr/>
          </p:nvSpPr>
          <p:spPr>
            <a:xfrm>
              <a:off x="236460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F2F838-F775-B78F-3F1E-551EDF9A0C21}"/>
                </a:ext>
              </a:extLst>
            </p:cNvPr>
            <p:cNvSpPr/>
            <p:nvPr/>
          </p:nvSpPr>
          <p:spPr>
            <a:xfrm>
              <a:off x="241851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04E58F-BD8F-BC44-DAE4-086AFC2801AF}"/>
                </a:ext>
              </a:extLst>
            </p:cNvPr>
            <p:cNvSpPr/>
            <p:nvPr/>
          </p:nvSpPr>
          <p:spPr>
            <a:xfrm>
              <a:off x="2472348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BB1AF5-C83C-0E99-B71A-42782B23A929}"/>
                </a:ext>
              </a:extLst>
            </p:cNvPr>
            <p:cNvSpPr/>
            <p:nvPr/>
          </p:nvSpPr>
          <p:spPr>
            <a:xfrm>
              <a:off x="252618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26D147-464E-B4CD-05FB-42E446323C0E}"/>
                </a:ext>
              </a:extLst>
            </p:cNvPr>
            <p:cNvSpPr/>
            <p:nvPr/>
          </p:nvSpPr>
          <p:spPr>
            <a:xfrm>
              <a:off x="2580023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B90D8C-A36D-76CD-1FF2-2C3A51EED5E0}"/>
                </a:ext>
              </a:extLst>
            </p:cNvPr>
            <p:cNvSpPr/>
            <p:nvPr/>
          </p:nvSpPr>
          <p:spPr>
            <a:xfrm>
              <a:off x="2633924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F9B527-7EE2-D96F-E132-F89C24D5B61A}"/>
                </a:ext>
              </a:extLst>
            </p:cNvPr>
            <p:cNvSpPr/>
            <p:nvPr/>
          </p:nvSpPr>
          <p:spPr>
            <a:xfrm>
              <a:off x="268776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53BD7D-B4B0-7914-8324-5DBAE759B86C}"/>
                </a:ext>
              </a:extLst>
            </p:cNvPr>
            <p:cNvSpPr/>
            <p:nvPr/>
          </p:nvSpPr>
          <p:spPr>
            <a:xfrm>
              <a:off x="274159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7">
              <a:extLst>
                <a:ext uri="{FF2B5EF4-FFF2-40B4-BE49-F238E27FC236}">
                  <a16:creationId xmlns:a16="http://schemas.microsoft.com/office/drawing/2014/main" id="{47E87AFB-D112-E2ED-EAEC-DD1D2A42E4B6}"/>
                </a:ext>
              </a:extLst>
            </p:cNvPr>
            <p:cNvGrpSpPr/>
            <p:nvPr/>
          </p:nvGrpSpPr>
          <p:grpSpPr>
            <a:xfrm>
              <a:off x="2090482" y="2224220"/>
              <a:ext cx="484728" cy="62115"/>
              <a:chOff x="7447546" y="6143612"/>
              <a:chExt cx="484728" cy="62115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59A64DD-2D13-3A3E-C582-577FB2943990}"/>
                  </a:ext>
                </a:extLst>
              </p:cNvPr>
              <p:cNvSpPr/>
              <p:nvPr/>
            </p:nvSpPr>
            <p:spPr>
              <a:xfrm>
                <a:off x="7447546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53F932B-833A-CACD-4CC1-58E2641B810D}"/>
                  </a:ext>
                </a:extLst>
              </p:cNvPr>
              <p:cNvSpPr/>
              <p:nvPr/>
            </p:nvSpPr>
            <p:spPr>
              <a:xfrm>
                <a:off x="750144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0EF5A9A-14D8-B7A1-906E-CDD6DAD321F9}"/>
                  </a:ext>
                </a:extLst>
              </p:cNvPr>
              <p:cNvSpPr/>
              <p:nvPr/>
            </p:nvSpPr>
            <p:spPr>
              <a:xfrm>
                <a:off x="755528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EFA2794-F255-77F0-12CB-7E81E5465645}"/>
                  </a:ext>
                </a:extLst>
              </p:cNvPr>
              <p:cNvSpPr/>
              <p:nvPr/>
            </p:nvSpPr>
            <p:spPr>
              <a:xfrm>
                <a:off x="7609122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8EB4613-271C-5AAA-B725-05167742307A}"/>
                  </a:ext>
                </a:extLst>
              </p:cNvPr>
              <p:cNvSpPr/>
              <p:nvPr/>
            </p:nvSpPr>
            <p:spPr>
              <a:xfrm>
                <a:off x="7663023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283D823-4CDB-6669-804C-03E982474306}"/>
                  </a:ext>
                </a:extLst>
              </p:cNvPr>
              <p:cNvSpPr/>
              <p:nvPr/>
            </p:nvSpPr>
            <p:spPr>
              <a:xfrm>
                <a:off x="7716860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C7C3EC-8233-6C5C-A95E-DC9135F93EFD}"/>
                  </a:ext>
                </a:extLst>
              </p:cNvPr>
              <p:cNvSpPr/>
              <p:nvPr/>
            </p:nvSpPr>
            <p:spPr>
              <a:xfrm>
                <a:off x="7770698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2C6E065-B6BF-CDA7-B2D9-22FCBF67C104}"/>
                  </a:ext>
                </a:extLst>
              </p:cNvPr>
              <p:cNvSpPr/>
              <p:nvPr/>
            </p:nvSpPr>
            <p:spPr>
              <a:xfrm>
                <a:off x="7824599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DA6A8E5-CA51-36E4-4585-FE886DC6C1FC}"/>
                  </a:ext>
                </a:extLst>
              </p:cNvPr>
              <p:cNvSpPr/>
              <p:nvPr/>
            </p:nvSpPr>
            <p:spPr>
              <a:xfrm>
                <a:off x="787843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A31A3CC-F23C-E3B1-1A1A-F2B83163A2CC}"/>
                  </a:ext>
                </a:extLst>
              </p:cNvPr>
              <p:cNvSpPr/>
              <p:nvPr/>
            </p:nvSpPr>
            <p:spPr>
              <a:xfrm>
                <a:off x="793227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3" name="Graphic 7">
              <a:extLst>
                <a:ext uri="{FF2B5EF4-FFF2-40B4-BE49-F238E27FC236}">
                  <a16:creationId xmlns:a16="http://schemas.microsoft.com/office/drawing/2014/main" id="{90F8419A-856D-37BA-0EDC-FB34D105D931}"/>
                </a:ext>
              </a:extLst>
            </p:cNvPr>
            <p:cNvGrpSpPr/>
            <p:nvPr/>
          </p:nvGrpSpPr>
          <p:grpSpPr>
            <a:xfrm>
              <a:off x="2179483" y="2325478"/>
              <a:ext cx="484728" cy="62115"/>
              <a:chOff x="7536547" y="6244870"/>
              <a:chExt cx="484728" cy="62115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8C48C4-B414-BC11-03D9-3AECE1FDBD56}"/>
                  </a:ext>
                </a:extLst>
              </p:cNvPr>
              <p:cNvSpPr/>
              <p:nvPr/>
            </p:nvSpPr>
            <p:spPr>
              <a:xfrm>
                <a:off x="753654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1C566F-554E-9F15-FF34-A4579730B85B}"/>
                  </a:ext>
                </a:extLst>
              </p:cNvPr>
              <p:cNvSpPr/>
              <p:nvPr/>
            </p:nvSpPr>
            <p:spPr>
              <a:xfrm>
                <a:off x="759038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BC2A856-629D-87D9-119E-C7E4D923FA30}"/>
                  </a:ext>
                </a:extLst>
              </p:cNvPr>
              <p:cNvSpPr/>
              <p:nvPr/>
            </p:nvSpPr>
            <p:spPr>
              <a:xfrm>
                <a:off x="7644222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7D696EC-B484-4768-62CE-AE8237FF534B}"/>
                  </a:ext>
                </a:extLst>
              </p:cNvPr>
              <p:cNvSpPr/>
              <p:nvPr/>
            </p:nvSpPr>
            <p:spPr>
              <a:xfrm>
                <a:off x="7698123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B28B8B0-7113-BBDB-5CE7-872499E2293B}"/>
                  </a:ext>
                </a:extLst>
              </p:cNvPr>
              <p:cNvSpPr/>
              <p:nvPr/>
            </p:nvSpPr>
            <p:spPr>
              <a:xfrm>
                <a:off x="7751961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24C42C1-13DE-5724-FA40-5E6DF82330A0}"/>
                  </a:ext>
                </a:extLst>
              </p:cNvPr>
              <p:cNvSpPr/>
              <p:nvPr/>
            </p:nvSpPr>
            <p:spPr>
              <a:xfrm>
                <a:off x="7805798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C74631F-1C69-687E-E367-E9EF795ED2BC}"/>
                  </a:ext>
                </a:extLst>
              </p:cNvPr>
              <p:cNvSpPr/>
              <p:nvPr/>
            </p:nvSpPr>
            <p:spPr>
              <a:xfrm>
                <a:off x="7859699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8119A9-91F2-1BB7-699B-F59CDCD49E47}"/>
                  </a:ext>
                </a:extLst>
              </p:cNvPr>
              <p:cNvSpPr/>
              <p:nvPr/>
            </p:nvSpPr>
            <p:spPr>
              <a:xfrm>
                <a:off x="791353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DE63899-5761-5C80-AD9B-22B87C6DBE5C}"/>
                  </a:ext>
                </a:extLst>
              </p:cNvPr>
              <p:cNvSpPr/>
              <p:nvPr/>
            </p:nvSpPr>
            <p:spPr>
              <a:xfrm>
                <a:off x="7967374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41D7A1D-35FE-310A-DC9F-0E3F319C1C92}"/>
                  </a:ext>
                </a:extLst>
              </p:cNvPr>
              <p:cNvSpPr/>
              <p:nvPr/>
            </p:nvSpPr>
            <p:spPr>
              <a:xfrm>
                <a:off x="802127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FA782F1B-79E2-6193-1ECA-6FCB4B075378}"/>
                </a:ext>
              </a:extLst>
            </p:cNvPr>
            <p:cNvGrpSpPr/>
            <p:nvPr/>
          </p:nvGrpSpPr>
          <p:grpSpPr>
            <a:xfrm>
              <a:off x="2136811" y="2426736"/>
              <a:ext cx="484728" cy="62115"/>
              <a:chOff x="7493875" y="6346128"/>
              <a:chExt cx="484728" cy="62115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44BAED4-64B2-56A3-2EF9-19F6EE046EE6}"/>
                  </a:ext>
                </a:extLst>
              </p:cNvPr>
              <p:cNvSpPr/>
              <p:nvPr/>
            </p:nvSpPr>
            <p:spPr>
              <a:xfrm>
                <a:off x="749387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66A0CD0-F4BC-C149-D175-51EA45624122}"/>
                  </a:ext>
                </a:extLst>
              </p:cNvPr>
              <p:cNvSpPr/>
              <p:nvPr/>
            </p:nvSpPr>
            <p:spPr>
              <a:xfrm>
                <a:off x="754771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85BC28-7CF4-206C-0D70-53AA4077C1DC}"/>
                  </a:ext>
                </a:extLst>
              </p:cNvPr>
              <p:cNvSpPr/>
              <p:nvPr/>
            </p:nvSpPr>
            <p:spPr>
              <a:xfrm>
                <a:off x="7601614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6DB6CE9-3E4B-25D9-A2E7-7C02403E731A}"/>
                  </a:ext>
                </a:extLst>
              </p:cNvPr>
              <p:cNvSpPr/>
              <p:nvPr/>
            </p:nvSpPr>
            <p:spPr>
              <a:xfrm>
                <a:off x="7655451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BF33F2-ED50-4880-591E-F46AE6C2954A}"/>
                  </a:ext>
                </a:extLst>
              </p:cNvPr>
              <p:cNvSpPr/>
              <p:nvPr/>
            </p:nvSpPr>
            <p:spPr>
              <a:xfrm>
                <a:off x="7709289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70640B6-F8FA-5DF0-A5AD-D66B2660906C}"/>
                  </a:ext>
                </a:extLst>
              </p:cNvPr>
              <p:cNvSpPr/>
              <p:nvPr/>
            </p:nvSpPr>
            <p:spPr>
              <a:xfrm>
                <a:off x="7763190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8CCD487-1B1E-E0AD-CC07-182623B46A88}"/>
                  </a:ext>
                </a:extLst>
              </p:cNvPr>
              <p:cNvSpPr/>
              <p:nvPr/>
            </p:nvSpPr>
            <p:spPr>
              <a:xfrm>
                <a:off x="7817027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D978066-AE2F-DAE5-F21D-5ED6E72FE5FC}"/>
                  </a:ext>
                </a:extLst>
              </p:cNvPr>
              <p:cNvSpPr/>
              <p:nvPr/>
            </p:nvSpPr>
            <p:spPr>
              <a:xfrm>
                <a:off x="787086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5ED06-952B-F92B-F1DC-21522DADCB0F}"/>
                  </a:ext>
                </a:extLst>
              </p:cNvPr>
              <p:cNvSpPr/>
              <p:nvPr/>
            </p:nvSpPr>
            <p:spPr>
              <a:xfrm>
                <a:off x="7924766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2F3C0A-B9FC-04FC-0F87-8FF6706D6DCD}"/>
                  </a:ext>
                </a:extLst>
              </p:cNvPr>
              <p:cNvSpPr/>
              <p:nvPr/>
            </p:nvSpPr>
            <p:spPr>
              <a:xfrm>
                <a:off x="797860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" name="Graphic 7">
              <a:extLst>
                <a:ext uri="{FF2B5EF4-FFF2-40B4-BE49-F238E27FC236}">
                  <a16:creationId xmlns:a16="http://schemas.microsoft.com/office/drawing/2014/main" id="{E6DF7DAC-1816-0739-F297-726774946993}"/>
                </a:ext>
              </a:extLst>
            </p:cNvPr>
            <p:cNvGrpSpPr/>
            <p:nvPr/>
          </p:nvGrpSpPr>
          <p:grpSpPr>
            <a:xfrm>
              <a:off x="2227289" y="2527994"/>
              <a:ext cx="484728" cy="62115"/>
              <a:chOff x="7584353" y="6447386"/>
              <a:chExt cx="484728" cy="62115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96AD456-F836-5F2B-F951-FD17B053D8E3}"/>
                  </a:ext>
                </a:extLst>
              </p:cNvPr>
              <p:cNvSpPr/>
              <p:nvPr/>
            </p:nvSpPr>
            <p:spPr>
              <a:xfrm>
                <a:off x="7584353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064AAD9-CC26-6DBE-611C-24A53AE2E394}"/>
                  </a:ext>
                </a:extLst>
              </p:cNvPr>
              <p:cNvSpPr/>
              <p:nvPr/>
            </p:nvSpPr>
            <p:spPr>
              <a:xfrm>
                <a:off x="763825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1FDF3EB-3848-C272-4DD6-42336BB795D8}"/>
                  </a:ext>
                </a:extLst>
              </p:cNvPr>
              <p:cNvSpPr/>
              <p:nvPr/>
            </p:nvSpPr>
            <p:spPr>
              <a:xfrm>
                <a:off x="769209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C4A61F4-47BC-4D63-D7D5-0535B76E2729}"/>
                  </a:ext>
                </a:extLst>
              </p:cNvPr>
              <p:cNvSpPr/>
              <p:nvPr/>
            </p:nvSpPr>
            <p:spPr>
              <a:xfrm>
                <a:off x="7745929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BE84CEB-0489-2A4E-115D-24D43BEA3F2F}"/>
                  </a:ext>
                </a:extLst>
              </p:cNvPr>
              <p:cNvSpPr/>
              <p:nvPr/>
            </p:nvSpPr>
            <p:spPr>
              <a:xfrm>
                <a:off x="7799830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C5B7BD5-8043-F399-6390-5895EB4C7E36}"/>
                  </a:ext>
                </a:extLst>
              </p:cNvPr>
              <p:cNvSpPr/>
              <p:nvPr/>
            </p:nvSpPr>
            <p:spPr>
              <a:xfrm>
                <a:off x="7853668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F037292-951E-907D-4DAF-9B22E23409A2}"/>
                  </a:ext>
                </a:extLst>
              </p:cNvPr>
              <p:cNvSpPr/>
              <p:nvPr/>
            </p:nvSpPr>
            <p:spPr>
              <a:xfrm>
                <a:off x="7907505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59F2B0-AA29-AD08-ACB7-E18C7D33490C}"/>
                  </a:ext>
                </a:extLst>
              </p:cNvPr>
              <p:cNvSpPr/>
              <p:nvPr/>
            </p:nvSpPr>
            <p:spPr>
              <a:xfrm>
                <a:off x="7961342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24B821-453D-5137-3CD8-7B6438794AF8}"/>
                  </a:ext>
                </a:extLst>
              </p:cNvPr>
              <p:cNvSpPr/>
              <p:nvPr/>
            </p:nvSpPr>
            <p:spPr>
              <a:xfrm>
                <a:off x="801524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98C00DC-4058-E187-0E0F-073886A53A5C}"/>
                  </a:ext>
                </a:extLst>
              </p:cNvPr>
              <p:cNvSpPr/>
              <p:nvPr/>
            </p:nvSpPr>
            <p:spPr>
              <a:xfrm>
                <a:off x="806908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E7359F-F950-C357-CF01-2A46CA47F995}"/>
                </a:ext>
              </a:extLst>
            </p:cNvPr>
            <p:cNvSpPr/>
            <p:nvPr/>
          </p:nvSpPr>
          <p:spPr>
            <a:xfrm>
              <a:off x="2403429" y="1730336"/>
              <a:ext cx="214388" cy="240036"/>
            </a:xfrm>
            <a:custGeom>
              <a:avLst/>
              <a:gdLst>
                <a:gd name="connsiteX0" fmla="*/ 168637 w 214388"/>
                <a:gd name="connsiteY0" fmla="*/ 10375 h 240036"/>
                <a:gd name="connsiteX1" fmla="*/ 90993 w 214388"/>
                <a:gd name="connsiteY1" fmla="*/ 3573 h 240036"/>
                <a:gd name="connsiteX2" fmla="*/ 3596 w 214388"/>
                <a:gd name="connsiteY2" fmla="*/ 149043 h 240036"/>
                <a:gd name="connsiteX3" fmla="*/ 149065 w 214388"/>
                <a:gd name="connsiteY3" fmla="*/ 236440 h 240036"/>
                <a:gd name="connsiteX4" fmla="*/ 214389 w 214388"/>
                <a:gd name="connsiteY4" fmla="*/ 193897 h 24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88" h="240036">
                  <a:moveTo>
                    <a:pt x="168637" y="10375"/>
                  </a:moveTo>
                  <a:cubicBezTo>
                    <a:pt x="145022" y="-84"/>
                    <a:pt x="117944" y="-3164"/>
                    <a:pt x="90993" y="3573"/>
                  </a:cubicBezTo>
                  <a:cubicBezTo>
                    <a:pt x="26696" y="19615"/>
                    <a:pt x="-12446" y="84746"/>
                    <a:pt x="3596" y="149043"/>
                  </a:cubicBezTo>
                  <a:cubicBezTo>
                    <a:pt x="19638" y="213340"/>
                    <a:pt x="84768" y="252482"/>
                    <a:pt x="149065" y="236440"/>
                  </a:cubicBezTo>
                  <a:cubicBezTo>
                    <a:pt x="176080" y="229703"/>
                    <a:pt x="198539" y="214238"/>
                    <a:pt x="214389" y="193897"/>
                  </a:cubicBez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7" name="Graphic 7">
              <a:extLst>
                <a:ext uri="{FF2B5EF4-FFF2-40B4-BE49-F238E27FC236}">
                  <a16:creationId xmlns:a16="http://schemas.microsoft.com/office/drawing/2014/main" id="{5B941173-0794-ED3F-11F5-3C64D1722228}"/>
                </a:ext>
              </a:extLst>
            </p:cNvPr>
            <p:cNvGrpSpPr/>
            <p:nvPr/>
          </p:nvGrpSpPr>
          <p:grpSpPr>
            <a:xfrm>
              <a:off x="2383539" y="1817585"/>
              <a:ext cx="189104" cy="88039"/>
              <a:chOff x="7740603" y="5736977"/>
              <a:chExt cx="189104" cy="88039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D0F59D-ADF5-AC2C-F6D6-1F62097C3C41}"/>
                  </a:ext>
                </a:extLst>
              </p:cNvPr>
              <p:cNvSpPr/>
              <p:nvPr/>
            </p:nvSpPr>
            <p:spPr>
              <a:xfrm>
                <a:off x="7740603" y="5736977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9BE59F-3203-D781-DE46-BF4FD3A3E099}"/>
                  </a:ext>
                </a:extLst>
              </p:cNvPr>
              <p:cNvSpPr/>
              <p:nvPr/>
            </p:nvSpPr>
            <p:spPr>
              <a:xfrm>
                <a:off x="7751511" y="5780548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3709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313D-E7BF-529F-E714-06852F52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E3234-A912-A269-B0B5-4485F2652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word on re-usability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6A91-63F2-D5D9-FDA5-48B337905B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0613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8C61-B02F-9D28-53A9-B3436F9A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Closer Look at the Repositories World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A4C9-2F27-D66F-AC46-7C9615595B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use a repository</a:t>
            </a:r>
          </a:p>
          <a:p>
            <a:r>
              <a:rPr lang="en-US" dirty="0"/>
              <a:t>How to find repositories</a:t>
            </a:r>
          </a:p>
          <a:p>
            <a:r>
              <a:rPr lang="en-US" dirty="0"/>
              <a:t>How to choose a repository</a:t>
            </a:r>
          </a:p>
          <a:p>
            <a:r>
              <a:rPr lang="en-US" dirty="0"/>
              <a:t>A word on re-usability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78117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8A46-95A9-60EF-1A15-9AE28586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5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352358</a:t>
            </a:r>
            <a:r>
              <a:rPr lang="en-US" dirty="0"/>
              <a:t> unknown entries in </a:t>
            </a:r>
            <a:r>
              <a:rPr lang="en-US" dirty="0" err="1"/>
              <a:t>OmicsDI</a:t>
            </a:r>
            <a:endParaRPr lang="en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A30EA8-E8A4-3C56-2091-91A7CA9F2A49}"/>
              </a:ext>
            </a:extLst>
          </p:cNvPr>
          <p:cNvSpPr txBox="1">
            <a:spLocks/>
          </p:cNvSpPr>
          <p:nvPr/>
        </p:nvSpPr>
        <p:spPr>
          <a:xfrm>
            <a:off x="838200" y="1738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0" dirty="0">
                <a:solidFill>
                  <a:schemeClr val="accent4"/>
                </a:solidFill>
              </a:rPr>
              <a:t>!</a:t>
            </a:r>
            <a:endParaRPr lang="en-BE" sz="30000" dirty="0">
              <a:solidFill>
                <a:schemeClr val="accent4"/>
              </a:solidFill>
            </a:endParaRPr>
          </a:p>
        </p:txBody>
      </p:sp>
      <p:pic>
        <p:nvPicPr>
          <p:cNvPr id="4" name="Picture 2" descr="Molecular Networks – Providing context for life">
            <a:extLst>
              <a:ext uri="{FF2B5EF4-FFF2-40B4-BE49-F238E27FC236}">
                <a16:creationId xmlns:a16="http://schemas.microsoft.com/office/drawing/2014/main" id="{AF6E223C-5580-4C01-1B0F-4039F1C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r="28971"/>
          <a:stretch/>
        </p:blipFill>
        <p:spPr bwMode="auto">
          <a:xfrm>
            <a:off x="10579100" y="3695845"/>
            <a:ext cx="1143000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6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6153-B94E-82B6-627F-FD227CD5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licenses for re-se and before submitting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17463-A12F-98DC-663C-F42BF262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975326"/>
            <a:ext cx="3811879" cy="4517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97AC7-3B94-F696-7FF0-B9AB1FF7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60" y="1975325"/>
            <a:ext cx="3703793" cy="4517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BB4918-AD54-9765-6469-953E4DAAB3B8}"/>
              </a:ext>
            </a:extLst>
          </p:cNvPr>
          <p:cNvSpPr/>
          <p:nvPr/>
        </p:nvSpPr>
        <p:spPr>
          <a:xfrm>
            <a:off x="3017520" y="4765040"/>
            <a:ext cx="1016000" cy="365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02412-949C-9BEB-8133-8E9A0CB82FE9}"/>
              </a:ext>
            </a:extLst>
          </p:cNvPr>
          <p:cNvSpPr/>
          <p:nvPr/>
        </p:nvSpPr>
        <p:spPr>
          <a:xfrm>
            <a:off x="6959600" y="3449320"/>
            <a:ext cx="1016000" cy="218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85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0067-72B6-855B-BB26-C5960393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Commons: A license for you</a:t>
            </a:r>
            <a:endParaRPr lang="en-B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F5FAC4-BC77-2EC5-6F54-3CD7CB3F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88" y="1654376"/>
            <a:ext cx="6846906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FF16F294-3409-7439-C5F3-B606F692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098245"/>
            <a:ext cx="2748939" cy="6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2E62B-15C5-4F16-9155-C8F1C52D9F63}"/>
              </a:ext>
            </a:extLst>
          </p:cNvPr>
          <p:cNvSpPr txBox="1"/>
          <p:nvPr/>
        </p:nvSpPr>
        <p:spPr>
          <a:xfrm>
            <a:off x="838199" y="39078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4"/>
              </a:rPr>
              <a:t>https://creativecommons.org/choose</a:t>
            </a:r>
            <a:endParaRPr lang="en-US" sz="1400" b="0" dirty="0">
              <a:effectLst/>
            </a:endParaRPr>
          </a:p>
          <a:p>
            <a:pPr>
              <a:buNone/>
            </a:pPr>
            <a:br>
              <a:rPr lang="en-US" sz="1400" dirty="0"/>
            </a:b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2383754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D0A-2564-C466-FD4B-8F21CE35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for other uses: codes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3A94B-0952-7EF5-04B3-01739876FC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GNU GPLv3: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GNU AGPLv3: Complete source code modifications need to be available</a:t>
            </a:r>
          </a:p>
          <a:p>
            <a:r>
              <a:rPr lang="en-US" dirty="0"/>
              <a:t>GNU LGPLv3: Large modifications can be distributed under different license.</a:t>
            </a:r>
          </a:p>
          <a:p>
            <a:r>
              <a:rPr lang="en-US" dirty="0"/>
              <a:t>MIT license: No attribution license</a:t>
            </a:r>
          </a:p>
          <a:p>
            <a:r>
              <a:rPr lang="en-US" dirty="0"/>
              <a:t>Apache 2.0 ~ GNU PLv3</a:t>
            </a:r>
          </a:p>
          <a:p>
            <a:endParaRPr lang="en-B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2A1B00-1A43-192F-0B67-107291D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90" y="4348480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4D58353-B213-1D91-1A4E-8C558E0D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39" y="1498283"/>
            <a:ext cx="4330065" cy="15408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32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268E-3FA8-C6D3-7289-EE4D0F5B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 not end there…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1A03-1F42-61D2-16AB-75E69D3C12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356197"/>
            <a:ext cx="10515600" cy="4700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Computational workflows can also be deposited and shared:</a:t>
            </a:r>
          </a:p>
          <a:p>
            <a:pPr lvl="1"/>
            <a:r>
              <a:rPr lang="en-US" dirty="0"/>
              <a:t>Platform/system specific repositories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Git Based repositories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Generalist repositories </a:t>
            </a:r>
            <a:endParaRPr lang="en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63B904-8C4C-141F-4BE8-4A0E08C7D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97" y="2556815"/>
            <a:ext cx="2463800" cy="8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6D84921A-0648-93A5-7701-40487EA5C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b="54249"/>
          <a:stretch/>
        </p:blipFill>
        <p:spPr bwMode="auto">
          <a:xfrm>
            <a:off x="8020050" y="2514614"/>
            <a:ext cx="3333750" cy="87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05E82D3-EB00-764F-220B-418A2BA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16" y="2708349"/>
            <a:ext cx="31718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itHub Logo | Symbol, History, PNG (3840*2160)">
            <a:extLst>
              <a:ext uri="{FF2B5EF4-FFF2-40B4-BE49-F238E27FC236}">
                <a16:creationId xmlns:a16="http://schemas.microsoft.com/office/drawing/2014/main" id="{DD99949F-5764-8207-6FFD-43441F38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69" y="4189362"/>
            <a:ext cx="1534400" cy="8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8BE21784-B6D9-9EFA-6286-C8BBAF87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07" y="4076097"/>
            <a:ext cx="1116153" cy="10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D5928B11-EBAC-436A-092F-1B9C393C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06" y="5905500"/>
            <a:ext cx="16859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OpenAIRE Guidelines — OpenAIRE Guidelines documentation">
            <a:extLst>
              <a:ext uri="{FF2B5EF4-FFF2-40B4-BE49-F238E27FC236}">
                <a16:creationId xmlns:a16="http://schemas.microsoft.com/office/drawing/2014/main" id="{4CBF526B-2D31-6152-BE40-576F3369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26" y="5726887"/>
            <a:ext cx="1098713" cy="10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9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71AB-6DC7-5CCD-B29A-708965A7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registry to overcome fragmentation</a:t>
            </a:r>
            <a:endParaRPr lang="en-B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A56E86D-2D50-C1F3-E810-E6A6432A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83" y="1569015"/>
            <a:ext cx="6779237" cy="45982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C174-0300-DB16-AE15-0229746DE0BC}"/>
              </a:ext>
            </a:extLst>
          </p:cNvPr>
          <p:cNvSpPr txBox="1"/>
          <p:nvPr/>
        </p:nvSpPr>
        <p:spPr>
          <a:xfrm>
            <a:off x="7894320" y="1642939"/>
            <a:ext cx="384048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System agnostic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Native repository support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Git integration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Versioning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Links to external files (docs, test and reference data)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Metadata extraction and standards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Integration with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</a:rPr>
              <a:t>Bio.tools</a:t>
            </a:r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Author credit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Citable</a:t>
            </a:r>
          </a:p>
          <a:p>
            <a:pPr marL="342900" indent="-34290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DOI minting</a:t>
            </a:r>
          </a:p>
        </p:txBody>
      </p:sp>
    </p:spTree>
    <p:extLst>
      <p:ext uri="{BB962C8B-B14F-4D97-AF65-F5344CB8AC3E}">
        <p14:creationId xmlns:p14="http://schemas.microsoft.com/office/powerpoint/2010/main" val="3127286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56B7-441D-3F2A-3DC6-3CE1DD28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Elixir is here to help!</a:t>
            </a:r>
            <a:endParaRPr lang="en-BE" dirty="0"/>
          </a:p>
        </p:txBody>
      </p:sp>
      <p:grpSp>
        <p:nvGrpSpPr>
          <p:cNvPr id="3" name="Graphic 182">
            <a:extLst>
              <a:ext uri="{FF2B5EF4-FFF2-40B4-BE49-F238E27FC236}">
                <a16:creationId xmlns:a16="http://schemas.microsoft.com/office/drawing/2014/main" id="{8A640A7F-7008-A4E1-80AC-A0546A413DEE}"/>
              </a:ext>
            </a:extLst>
          </p:cNvPr>
          <p:cNvGrpSpPr>
            <a:grpSpLocks noChangeAspect="1"/>
          </p:cNvGrpSpPr>
          <p:nvPr/>
        </p:nvGrpSpPr>
        <p:grpSpPr>
          <a:xfrm>
            <a:off x="8081934" y="5086735"/>
            <a:ext cx="4110066" cy="1749557"/>
            <a:chOff x="10854667" y="5826120"/>
            <a:chExt cx="1804865" cy="768288"/>
          </a:xfrm>
        </p:grpSpPr>
        <p:grpSp>
          <p:nvGrpSpPr>
            <p:cNvPr id="4" name="Graphic 182">
              <a:extLst>
                <a:ext uri="{FF2B5EF4-FFF2-40B4-BE49-F238E27FC236}">
                  <a16:creationId xmlns:a16="http://schemas.microsoft.com/office/drawing/2014/main" id="{1B0B027E-315F-D715-E90D-421A7A244B61}"/>
                </a:ext>
              </a:extLst>
            </p:cNvPr>
            <p:cNvGrpSpPr/>
            <p:nvPr/>
          </p:nvGrpSpPr>
          <p:grpSpPr>
            <a:xfrm>
              <a:off x="10854667" y="5826120"/>
              <a:ext cx="1097793" cy="768288"/>
              <a:chOff x="10854667" y="5826120"/>
              <a:chExt cx="1097793" cy="76828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04E510F-3547-8257-968A-7B336657C2EB}"/>
                  </a:ext>
                </a:extLst>
              </p:cNvPr>
              <p:cNvSpPr/>
              <p:nvPr/>
            </p:nvSpPr>
            <p:spPr>
              <a:xfrm>
                <a:off x="10858838" y="5830291"/>
                <a:ext cx="1089451" cy="759946"/>
              </a:xfrm>
              <a:custGeom>
                <a:avLst/>
                <a:gdLst>
                  <a:gd name="connsiteX0" fmla="*/ 0 w 1089451"/>
                  <a:gd name="connsiteY0" fmla="*/ 0 h 759946"/>
                  <a:gd name="connsiteX1" fmla="*/ 1089452 w 1089451"/>
                  <a:gd name="connsiteY1" fmla="*/ 0 h 759946"/>
                  <a:gd name="connsiteX2" fmla="*/ 1089452 w 1089451"/>
                  <a:gd name="connsiteY2" fmla="*/ 759947 h 759946"/>
                  <a:gd name="connsiteX3" fmla="*/ 0 w 1089451"/>
                  <a:gd name="connsiteY3" fmla="*/ 759947 h 75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9451" h="759946">
                    <a:moveTo>
                      <a:pt x="0" y="0"/>
                    </a:moveTo>
                    <a:lnTo>
                      <a:pt x="1089452" y="0"/>
                    </a:lnTo>
                    <a:lnTo>
                      <a:pt x="1089452" y="759947"/>
                    </a:lnTo>
                    <a:lnTo>
                      <a:pt x="0" y="75994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57F432D-4FDA-D8E5-1BAE-3D626E1598CB}"/>
                  </a:ext>
                </a:extLst>
              </p:cNvPr>
              <p:cNvSpPr/>
              <p:nvPr/>
            </p:nvSpPr>
            <p:spPr>
              <a:xfrm>
                <a:off x="10854667" y="5826120"/>
                <a:ext cx="1097793" cy="768288"/>
              </a:xfrm>
              <a:custGeom>
                <a:avLst/>
                <a:gdLst>
                  <a:gd name="connsiteX0" fmla="*/ 1089452 w 1097793"/>
                  <a:gd name="connsiteY0" fmla="*/ 8342 h 768288"/>
                  <a:gd name="connsiteX1" fmla="*/ 1089452 w 1097793"/>
                  <a:gd name="connsiteY1" fmla="*/ 759947 h 768288"/>
                  <a:gd name="connsiteX2" fmla="*/ 8342 w 1097793"/>
                  <a:gd name="connsiteY2" fmla="*/ 759947 h 768288"/>
                  <a:gd name="connsiteX3" fmla="*/ 8342 w 1097793"/>
                  <a:gd name="connsiteY3" fmla="*/ 8342 h 768288"/>
                  <a:gd name="connsiteX4" fmla="*/ 1089452 w 1097793"/>
                  <a:gd name="connsiteY4" fmla="*/ 8342 h 768288"/>
                  <a:gd name="connsiteX5" fmla="*/ 1097794 w 1097793"/>
                  <a:gd name="connsiteY5" fmla="*/ 0 h 768288"/>
                  <a:gd name="connsiteX6" fmla="*/ 0 w 1097793"/>
                  <a:gd name="connsiteY6" fmla="*/ 0 h 768288"/>
                  <a:gd name="connsiteX7" fmla="*/ 0 w 1097793"/>
                  <a:gd name="connsiteY7" fmla="*/ 768288 h 768288"/>
                  <a:gd name="connsiteX8" fmla="*/ 1097794 w 1097793"/>
                  <a:gd name="connsiteY8" fmla="*/ 768288 h 768288"/>
                  <a:gd name="connsiteX9" fmla="*/ 1097794 w 1097793"/>
                  <a:gd name="connsiteY9" fmla="*/ 0 h 768288"/>
                  <a:gd name="connsiteX10" fmla="*/ 1097794 w 1097793"/>
                  <a:gd name="connsiteY10" fmla="*/ 0 h 7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97793" h="768288">
                    <a:moveTo>
                      <a:pt x="1089452" y="8342"/>
                    </a:moveTo>
                    <a:lnTo>
                      <a:pt x="1089452" y="759947"/>
                    </a:lnTo>
                    <a:lnTo>
                      <a:pt x="8342" y="759947"/>
                    </a:lnTo>
                    <a:lnTo>
                      <a:pt x="8342" y="8342"/>
                    </a:lnTo>
                    <a:lnTo>
                      <a:pt x="1089452" y="8342"/>
                    </a:lnTo>
                    <a:moveTo>
                      <a:pt x="1097794" y="0"/>
                    </a:moveTo>
                    <a:lnTo>
                      <a:pt x="0" y="0"/>
                    </a:lnTo>
                    <a:lnTo>
                      <a:pt x="0" y="768288"/>
                    </a:lnTo>
                    <a:lnTo>
                      <a:pt x="1097794" y="768288"/>
                    </a:lnTo>
                    <a:lnTo>
                      <a:pt x="1097794" y="0"/>
                    </a:lnTo>
                    <a:lnTo>
                      <a:pt x="1097794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5" name="Graphic 182">
              <a:extLst>
                <a:ext uri="{FF2B5EF4-FFF2-40B4-BE49-F238E27FC236}">
                  <a16:creationId xmlns:a16="http://schemas.microsoft.com/office/drawing/2014/main" id="{77C3F784-B6FD-64AF-DEE6-1DC2AD6EC137}"/>
                </a:ext>
              </a:extLst>
            </p:cNvPr>
            <p:cNvGrpSpPr/>
            <p:nvPr/>
          </p:nvGrpSpPr>
          <p:grpSpPr>
            <a:xfrm>
              <a:off x="11858710" y="6082216"/>
              <a:ext cx="449499" cy="512192"/>
              <a:chOff x="11858710" y="6082216"/>
              <a:chExt cx="449499" cy="51219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11ABFF3-521A-E0DC-56C7-95C9B2B3BE9A}"/>
                  </a:ext>
                </a:extLst>
              </p:cNvPr>
              <p:cNvSpPr/>
              <p:nvPr/>
            </p:nvSpPr>
            <p:spPr>
              <a:xfrm>
                <a:off x="11862881" y="6086387"/>
                <a:ext cx="441157" cy="503850"/>
              </a:xfrm>
              <a:custGeom>
                <a:avLst/>
                <a:gdLst>
                  <a:gd name="connsiteX0" fmla="*/ 0 w 441157"/>
                  <a:gd name="connsiteY0" fmla="*/ 0 h 503850"/>
                  <a:gd name="connsiteX1" fmla="*/ 441158 w 441157"/>
                  <a:gd name="connsiteY1" fmla="*/ 0 h 503850"/>
                  <a:gd name="connsiteX2" fmla="*/ 441158 w 441157"/>
                  <a:gd name="connsiteY2" fmla="*/ 503851 h 503850"/>
                  <a:gd name="connsiteX3" fmla="*/ 0 w 441157"/>
                  <a:gd name="connsiteY3" fmla="*/ 503851 h 50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157" h="503850">
                    <a:moveTo>
                      <a:pt x="0" y="0"/>
                    </a:moveTo>
                    <a:lnTo>
                      <a:pt x="441158" y="0"/>
                    </a:lnTo>
                    <a:lnTo>
                      <a:pt x="441158" y="503851"/>
                    </a:lnTo>
                    <a:lnTo>
                      <a:pt x="0" y="503851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EC49CFF-9387-ED80-8587-19E49BCC66D4}"/>
                  </a:ext>
                </a:extLst>
              </p:cNvPr>
              <p:cNvSpPr/>
              <p:nvPr/>
            </p:nvSpPr>
            <p:spPr>
              <a:xfrm>
                <a:off x="11858710" y="6082216"/>
                <a:ext cx="449499" cy="512192"/>
              </a:xfrm>
              <a:custGeom>
                <a:avLst/>
                <a:gdLst>
                  <a:gd name="connsiteX0" fmla="*/ 441158 w 449499"/>
                  <a:gd name="connsiteY0" fmla="*/ 8342 h 512192"/>
                  <a:gd name="connsiteX1" fmla="*/ 441158 w 449499"/>
                  <a:gd name="connsiteY1" fmla="*/ 503851 h 512192"/>
                  <a:gd name="connsiteX2" fmla="*/ 8342 w 449499"/>
                  <a:gd name="connsiteY2" fmla="*/ 503851 h 512192"/>
                  <a:gd name="connsiteX3" fmla="*/ 8342 w 449499"/>
                  <a:gd name="connsiteY3" fmla="*/ 8342 h 512192"/>
                  <a:gd name="connsiteX4" fmla="*/ 441158 w 449499"/>
                  <a:gd name="connsiteY4" fmla="*/ 8342 h 512192"/>
                  <a:gd name="connsiteX5" fmla="*/ 449500 w 449499"/>
                  <a:gd name="connsiteY5" fmla="*/ 0 h 512192"/>
                  <a:gd name="connsiteX6" fmla="*/ 0 w 449499"/>
                  <a:gd name="connsiteY6" fmla="*/ 0 h 512192"/>
                  <a:gd name="connsiteX7" fmla="*/ 0 w 449499"/>
                  <a:gd name="connsiteY7" fmla="*/ 512192 h 512192"/>
                  <a:gd name="connsiteX8" fmla="*/ 449500 w 449499"/>
                  <a:gd name="connsiteY8" fmla="*/ 512192 h 512192"/>
                  <a:gd name="connsiteX9" fmla="*/ 449500 w 449499"/>
                  <a:gd name="connsiteY9" fmla="*/ 0 h 512192"/>
                  <a:gd name="connsiteX10" fmla="*/ 449500 w 449499"/>
                  <a:gd name="connsiteY10" fmla="*/ 0 h 51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499" h="512192">
                    <a:moveTo>
                      <a:pt x="441158" y="8342"/>
                    </a:moveTo>
                    <a:lnTo>
                      <a:pt x="441158" y="503851"/>
                    </a:lnTo>
                    <a:lnTo>
                      <a:pt x="8342" y="503851"/>
                    </a:lnTo>
                    <a:lnTo>
                      <a:pt x="8342" y="8342"/>
                    </a:lnTo>
                    <a:lnTo>
                      <a:pt x="441158" y="8342"/>
                    </a:lnTo>
                    <a:moveTo>
                      <a:pt x="449500" y="0"/>
                    </a:moveTo>
                    <a:lnTo>
                      <a:pt x="0" y="0"/>
                    </a:lnTo>
                    <a:lnTo>
                      <a:pt x="0" y="512192"/>
                    </a:lnTo>
                    <a:lnTo>
                      <a:pt x="449500" y="512192"/>
                    </a:lnTo>
                    <a:lnTo>
                      <a:pt x="449500" y="0"/>
                    </a:lnTo>
                    <a:lnTo>
                      <a:pt x="449500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6" name="Graphic 182">
              <a:extLst>
                <a:ext uri="{FF2B5EF4-FFF2-40B4-BE49-F238E27FC236}">
                  <a16:creationId xmlns:a16="http://schemas.microsoft.com/office/drawing/2014/main" id="{78134B9F-9EC5-A98A-7194-35D0E056718E}"/>
                </a:ext>
              </a:extLst>
            </p:cNvPr>
            <p:cNvGrpSpPr/>
            <p:nvPr/>
          </p:nvGrpSpPr>
          <p:grpSpPr>
            <a:xfrm>
              <a:off x="12210032" y="6338248"/>
              <a:ext cx="449499" cy="256096"/>
              <a:chOff x="12210032" y="6338248"/>
              <a:chExt cx="449499" cy="256096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F8BFAF3-6046-759C-1ECD-94529C0A70CF}"/>
                  </a:ext>
                </a:extLst>
              </p:cNvPr>
              <p:cNvSpPr/>
              <p:nvPr/>
            </p:nvSpPr>
            <p:spPr>
              <a:xfrm>
                <a:off x="12214267" y="6342483"/>
                <a:ext cx="441157" cy="247754"/>
              </a:xfrm>
              <a:custGeom>
                <a:avLst/>
                <a:gdLst>
                  <a:gd name="connsiteX0" fmla="*/ 0 w 441157"/>
                  <a:gd name="connsiteY0" fmla="*/ 0 h 247754"/>
                  <a:gd name="connsiteX1" fmla="*/ 441158 w 441157"/>
                  <a:gd name="connsiteY1" fmla="*/ 0 h 247754"/>
                  <a:gd name="connsiteX2" fmla="*/ 441158 w 441157"/>
                  <a:gd name="connsiteY2" fmla="*/ 247754 h 247754"/>
                  <a:gd name="connsiteX3" fmla="*/ 0 w 441157"/>
                  <a:gd name="connsiteY3" fmla="*/ 247754 h 24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157" h="247754">
                    <a:moveTo>
                      <a:pt x="0" y="0"/>
                    </a:moveTo>
                    <a:lnTo>
                      <a:pt x="441158" y="0"/>
                    </a:lnTo>
                    <a:lnTo>
                      <a:pt x="441158" y="247754"/>
                    </a:lnTo>
                    <a:lnTo>
                      <a:pt x="0" y="247754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7A99423-FC0B-1B07-6BA5-BDB65AEF572D}"/>
                  </a:ext>
                </a:extLst>
              </p:cNvPr>
              <p:cNvSpPr/>
              <p:nvPr/>
            </p:nvSpPr>
            <p:spPr>
              <a:xfrm>
                <a:off x="12210032" y="6338248"/>
                <a:ext cx="449499" cy="256096"/>
              </a:xfrm>
              <a:custGeom>
                <a:avLst/>
                <a:gdLst>
                  <a:gd name="connsiteX0" fmla="*/ 441158 w 449499"/>
                  <a:gd name="connsiteY0" fmla="*/ 8342 h 256096"/>
                  <a:gd name="connsiteX1" fmla="*/ 441158 w 449499"/>
                  <a:gd name="connsiteY1" fmla="*/ 247754 h 256096"/>
                  <a:gd name="connsiteX2" fmla="*/ 8342 w 449499"/>
                  <a:gd name="connsiteY2" fmla="*/ 247754 h 256096"/>
                  <a:gd name="connsiteX3" fmla="*/ 8342 w 449499"/>
                  <a:gd name="connsiteY3" fmla="*/ 8342 h 256096"/>
                  <a:gd name="connsiteX4" fmla="*/ 441158 w 449499"/>
                  <a:gd name="connsiteY4" fmla="*/ 8342 h 256096"/>
                  <a:gd name="connsiteX5" fmla="*/ 449500 w 449499"/>
                  <a:gd name="connsiteY5" fmla="*/ 0 h 256096"/>
                  <a:gd name="connsiteX6" fmla="*/ 0 w 449499"/>
                  <a:gd name="connsiteY6" fmla="*/ 0 h 256096"/>
                  <a:gd name="connsiteX7" fmla="*/ 0 w 449499"/>
                  <a:gd name="connsiteY7" fmla="*/ 256096 h 256096"/>
                  <a:gd name="connsiteX8" fmla="*/ 449500 w 449499"/>
                  <a:gd name="connsiteY8" fmla="*/ 256096 h 256096"/>
                  <a:gd name="connsiteX9" fmla="*/ 449500 w 449499"/>
                  <a:gd name="connsiteY9" fmla="*/ 0 h 256096"/>
                  <a:gd name="connsiteX10" fmla="*/ 449500 w 449499"/>
                  <a:gd name="connsiteY10" fmla="*/ 0 h 25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499" h="256096">
                    <a:moveTo>
                      <a:pt x="441158" y="8342"/>
                    </a:moveTo>
                    <a:lnTo>
                      <a:pt x="441158" y="247754"/>
                    </a:lnTo>
                    <a:lnTo>
                      <a:pt x="8342" y="247754"/>
                    </a:lnTo>
                    <a:lnTo>
                      <a:pt x="8342" y="8342"/>
                    </a:lnTo>
                    <a:lnTo>
                      <a:pt x="441158" y="8342"/>
                    </a:lnTo>
                    <a:moveTo>
                      <a:pt x="449500" y="0"/>
                    </a:moveTo>
                    <a:lnTo>
                      <a:pt x="0" y="0"/>
                    </a:lnTo>
                    <a:lnTo>
                      <a:pt x="0" y="256096"/>
                    </a:lnTo>
                    <a:lnTo>
                      <a:pt x="449500" y="256096"/>
                    </a:lnTo>
                    <a:lnTo>
                      <a:pt x="449500" y="0"/>
                    </a:lnTo>
                    <a:lnTo>
                      <a:pt x="449500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  <p:grpSp>
        <p:nvGrpSpPr>
          <p:cNvPr id="13" name="Graphic 182">
            <a:extLst>
              <a:ext uri="{FF2B5EF4-FFF2-40B4-BE49-F238E27FC236}">
                <a16:creationId xmlns:a16="http://schemas.microsoft.com/office/drawing/2014/main" id="{A9CD1776-9B1F-0791-A4B1-CAD532C5A3F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861205" y="841419"/>
            <a:ext cx="2990818" cy="4248045"/>
            <a:chOff x="10829128" y="4038904"/>
            <a:chExt cx="1261037" cy="17911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8B595-8DA4-61BD-0C2B-6FDEB9599489}"/>
                </a:ext>
              </a:extLst>
            </p:cNvPr>
            <p:cNvSpPr/>
            <p:nvPr/>
          </p:nvSpPr>
          <p:spPr>
            <a:xfrm>
              <a:off x="11587021" y="5721975"/>
              <a:ext cx="195585" cy="108059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6 w 195585"/>
                <a:gd name="connsiteY6" fmla="*/ 108059 h 108059"/>
                <a:gd name="connsiteX7" fmla="*/ 17261 w 195585"/>
                <a:gd name="connsiteY7" fmla="*/ 108059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7"/>
                    <a:pt x="172100" y="69366"/>
                    <a:pt x="183522" y="84510"/>
                  </a:cubicBezTo>
                  <a:cubicBezTo>
                    <a:pt x="188848" y="91568"/>
                    <a:pt x="192890" y="99589"/>
                    <a:pt x="195586" y="108059"/>
                  </a:cubicBezTo>
                  <a:lnTo>
                    <a:pt x="17261" y="108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0E3ACC-010E-BCEE-9248-94B8CA8BF970}"/>
                </a:ext>
              </a:extLst>
            </p:cNvPr>
            <p:cNvSpPr/>
            <p:nvPr/>
          </p:nvSpPr>
          <p:spPr>
            <a:xfrm>
              <a:off x="10829128" y="5410950"/>
              <a:ext cx="117556" cy="214129"/>
            </a:xfrm>
            <a:custGeom>
              <a:avLst/>
              <a:gdLst>
                <a:gd name="connsiteX0" fmla="*/ 101899 w 117556"/>
                <a:gd name="connsiteY0" fmla="*/ 0 h 214129"/>
                <a:gd name="connsiteX1" fmla="*/ 117557 w 117556"/>
                <a:gd name="connsiteY1" fmla="*/ 72125 h 214129"/>
                <a:gd name="connsiteX2" fmla="*/ 94713 w 117556"/>
                <a:gd name="connsiteY2" fmla="*/ 84895 h 214129"/>
                <a:gd name="connsiteX3" fmla="*/ 77002 w 117556"/>
                <a:gd name="connsiteY3" fmla="*/ 122241 h 214129"/>
                <a:gd name="connsiteX4" fmla="*/ 77644 w 117556"/>
                <a:gd name="connsiteY4" fmla="*/ 144957 h 214129"/>
                <a:gd name="connsiteX5" fmla="*/ 58265 w 117556"/>
                <a:gd name="connsiteY5" fmla="*/ 197318 h 214129"/>
                <a:gd name="connsiteX6" fmla="*/ 37795 w 117556"/>
                <a:gd name="connsiteY6" fmla="*/ 214130 h 214129"/>
                <a:gd name="connsiteX7" fmla="*/ 0 w 117556"/>
                <a:gd name="connsiteY7" fmla="*/ 39913 h 214129"/>
                <a:gd name="connsiteX8" fmla="*/ 101964 w 117556"/>
                <a:gd name="connsiteY8" fmla="*/ 128 h 2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556" h="214129">
                  <a:moveTo>
                    <a:pt x="101899" y="0"/>
                  </a:moveTo>
                  <a:lnTo>
                    <a:pt x="117557" y="72125"/>
                  </a:lnTo>
                  <a:cubicBezTo>
                    <a:pt x="109086" y="74564"/>
                    <a:pt x="101194" y="78927"/>
                    <a:pt x="94713" y="84895"/>
                  </a:cubicBezTo>
                  <a:cubicBezTo>
                    <a:pt x="84382" y="94456"/>
                    <a:pt x="77836" y="108124"/>
                    <a:pt x="77002" y="122241"/>
                  </a:cubicBezTo>
                  <a:cubicBezTo>
                    <a:pt x="76553" y="129813"/>
                    <a:pt x="77644" y="137385"/>
                    <a:pt x="77644" y="144957"/>
                  </a:cubicBezTo>
                  <a:cubicBezTo>
                    <a:pt x="77644" y="163950"/>
                    <a:pt x="70649" y="182880"/>
                    <a:pt x="58265" y="197318"/>
                  </a:cubicBezTo>
                  <a:cubicBezTo>
                    <a:pt x="52490" y="204056"/>
                    <a:pt x="45496" y="209702"/>
                    <a:pt x="37795" y="214130"/>
                  </a:cubicBezTo>
                  <a:lnTo>
                    <a:pt x="0" y="39913"/>
                  </a:lnTo>
                  <a:lnTo>
                    <a:pt x="101964" y="12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0BBAAC-B4C1-4D3D-F57D-EEF91E9187CC}"/>
                </a:ext>
              </a:extLst>
            </p:cNvPr>
            <p:cNvSpPr/>
            <p:nvPr/>
          </p:nvSpPr>
          <p:spPr>
            <a:xfrm>
              <a:off x="11439369" y="4872449"/>
              <a:ext cx="244674" cy="865824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3A9DF4-BE50-597E-D041-BC32F82F4C35}"/>
                </a:ext>
              </a:extLst>
            </p:cNvPr>
            <p:cNvSpPr/>
            <p:nvPr/>
          </p:nvSpPr>
          <p:spPr>
            <a:xfrm>
              <a:off x="10884505" y="4872385"/>
              <a:ext cx="631609" cy="665875"/>
            </a:xfrm>
            <a:custGeom>
              <a:avLst/>
              <a:gdLst>
                <a:gd name="connsiteX0" fmla="*/ 602542 w 631609"/>
                <a:gd name="connsiteY0" fmla="*/ 157726 h 665875"/>
                <a:gd name="connsiteX1" fmla="*/ 520021 w 631609"/>
                <a:gd name="connsiteY1" fmla="*/ 496728 h 665875"/>
                <a:gd name="connsiteX2" fmla="*/ 472279 w 631609"/>
                <a:gd name="connsiteY2" fmla="*/ 533561 h 665875"/>
                <a:gd name="connsiteX3" fmla="*/ 64361 w 631609"/>
                <a:gd name="connsiteY3" fmla="*/ 665876 h 665875"/>
                <a:gd name="connsiteX4" fmla="*/ 0 w 631609"/>
                <a:gd name="connsiteY4" fmla="*/ 517518 h 665875"/>
                <a:gd name="connsiteX5" fmla="*/ 393737 w 631609"/>
                <a:gd name="connsiteY5" fmla="*/ 391877 h 665875"/>
                <a:gd name="connsiteX6" fmla="*/ 431725 w 631609"/>
                <a:gd name="connsiteY6" fmla="*/ 0 h 665875"/>
                <a:gd name="connsiteX7" fmla="*/ 631610 w 631609"/>
                <a:gd name="connsiteY7" fmla="*/ 0 h 6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1609" h="665875">
                  <a:moveTo>
                    <a:pt x="602542" y="157726"/>
                  </a:moveTo>
                  <a:lnTo>
                    <a:pt x="520021" y="496728"/>
                  </a:lnTo>
                  <a:cubicBezTo>
                    <a:pt x="508856" y="514182"/>
                    <a:pt x="491979" y="527208"/>
                    <a:pt x="472279" y="533561"/>
                  </a:cubicBezTo>
                  <a:lnTo>
                    <a:pt x="64361" y="665876"/>
                  </a:lnTo>
                  <a:lnTo>
                    <a:pt x="0" y="517518"/>
                  </a:lnTo>
                  <a:lnTo>
                    <a:pt x="393737" y="391877"/>
                  </a:lnTo>
                  <a:lnTo>
                    <a:pt x="431725" y="0"/>
                  </a:lnTo>
                  <a:lnTo>
                    <a:pt x="631610" y="0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16F02E-F4AE-77D8-3DFE-8074CA778A55}"/>
                </a:ext>
              </a:extLst>
            </p:cNvPr>
            <p:cNvSpPr/>
            <p:nvPr/>
          </p:nvSpPr>
          <p:spPr>
            <a:xfrm>
              <a:off x="11730181" y="4038904"/>
              <a:ext cx="103905" cy="139947"/>
            </a:xfrm>
            <a:custGeom>
              <a:avLst/>
              <a:gdLst>
                <a:gd name="connsiteX0" fmla="*/ 94648 w 103905"/>
                <a:gd name="connsiteY0" fmla="*/ 767 h 139947"/>
                <a:gd name="connsiteX1" fmla="*/ 47998 w 103905"/>
                <a:gd name="connsiteY1" fmla="*/ 47032 h 139947"/>
                <a:gd name="connsiteX2" fmla="*/ 45303 w 103905"/>
                <a:gd name="connsiteY2" fmla="*/ 47417 h 139947"/>
                <a:gd name="connsiteX3" fmla="*/ 41966 w 103905"/>
                <a:gd name="connsiteY3" fmla="*/ 22199 h 139947"/>
                <a:gd name="connsiteX4" fmla="*/ 16171 w 103905"/>
                <a:gd name="connsiteY4" fmla="*/ 65512 h 139947"/>
                <a:gd name="connsiteX5" fmla="*/ 0 w 103905"/>
                <a:gd name="connsiteY5" fmla="*/ 109147 h 139947"/>
                <a:gd name="connsiteX6" fmla="*/ 27207 w 103905"/>
                <a:gd name="connsiteY6" fmla="*/ 139948 h 139947"/>
                <a:gd name="connsiteX7" fmla="*/ 76232 w 103905"/>
                <a:gd name="connsiteY7" fmla="*/ 82004 h 139947"/>
                <a:gd name="connsiteX8" fmla="*/ 94648 w 103905"/>
                <a:gd name="connsiteY8" fmla="*/ 767 h 1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5" h="139947">
                  <a:moveTo>
                    <a:pt x="94648" y="767"/>
                  </a:moveTo>
                  <a:cubicBezTo>
                    <a:pt x="81430" y="-4945"/>
                    <a:pt x="64875" y="22327"/>
                    <a:pt x="47998" y="47032"/>
                  </a:cubicBezTo>
                  <a:cubicBezTo>
                    <a:pt x="46971" y="48572"/>
                    <a:pt x="45111" y="49920"/>
                    <a:pt x="45303" y="47417"/>
                  </a:cubicBezTo>
                  <a:cubicBezTo>
                    <a:pt x="45945" y="39653"/>
                    <a:pt x="46715" y="23546"/>
                    <a:pt x="41966" y="22199"/>
                  </a:cubicBezTo>
                  <a:cubicBezTo>
                    <a:pt x="35485" y="20402"/>
                    <a:pt x="22523" y="43374"/>
                    <a:pt x="16171" y="65512"/>
                  </a:cubicBezTo>
                  <a:lnTo>
                    <a:pt x="0" y="109147"/>
                  </a:lnTo>
                  <a:lnTo>
                    <a:pt x="27207" y="139948"/>
                  </a:lnTo>
                  <a:cubicBezTo>
                    <a:pt x="40426" y="133916"/>
                    <a:pt x="57046" y="109917"/>
                    <a:pt x="76232" y="82004"/>
                  </a:cubicBezTo>
                  <a:cubicBezTo>
                    <a:pt x="100873" y="46198"/>
                    <a:pt x="113899" y="9108"/>
                    <a:pt x="94648" y="76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B06704-4D4D-102A-F2AA-64B092266A06}"/>
                </a:ext>
              </a:extLst>
            </p:cNvPr>
            <p:cNvSpPr/>
            <p:nvPr/>
          </p:nvSpPr>
          <p:spPr>
            <a:xfrm>
              <a:off x="11489613" y="4128673"/>
              <a:ext cx="328670" cy="498396"/>
            </a:xfrm>
            <a:custGeom>
              <a:avLst/>
              <a:gdLst>
                <a:gd name="connsiteX0" fmla="*/ 0 w 328670"/>
                <a:gd name="connsiteY0" fmla="*/ 296715 h 498396"/>
                <a:gd name="connsiteX1" fmla="*/ 114477 w 328670"/>
                <a:gd name="connsiteY1" fmla="*/ 177747 h 498396"/>
                <a:gd name="connsiteX2" fmla="*/ 243840 w 328670"/>
                <a:gd name="connsiteY2" fmla="*/ 0 h 498396"/>
                <a:gd name="connsiteX3" fmla="*/ 328671 w 328670"/>
                <a:gd name="connsiteY3" fmla="*/ 73601 h 498396"/>
                <a:gd name="connsiteX4" fmla="*/ 179736 w 328670"/>
                <a:gd name="connsiteY4" fmla="*/ 304608 h 498396"/>
                <a:gd name="connsiteX5" fmla="*/ 45945 w 328670"/>
                <a:gd name="connsiteY5" fmla="*/ 498396 h 498396"/>
                <a:gd name="connsiteX6" fmla="*/ 64 w 328670"/>
                <a:gd name="connsiteY6" fmla="*/ 296715 h 49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670" h="498396">
                  <a:moveTo>
                    <a:pt x="0" y="296715"/>
                  </a:moveTo>
                  <a:lnTo>
                    <a:pt x="114477" y="177747"/>
                  </a:lnTo>
                  <a:lnTo>
                    <a:pt x="243840" y="0"/>
                  </a:lnTo>
                  <a:lnTo>
                    <a:pt x="328671" y="73601"/>
                  </a:lnTo>
                  <a:cubicBezTo>
                    <a:pt x="328671" y="73601"/>
                    <a:pt x="238578" y="223434"/>
                    <a:pt x="179736" y="304608"/>
                  </a:cubicBezTo>
                  <a:lnTo>
                    <a:pt x="45945" y="498396"/>
                  </a:lnTo>
                  <a:lnTo>
                    <a:pt x="64" y="296715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604753-376D-7497-7E06-AB5A78799BC1}"/>
                </a:ext>
              </a:extLst>
            </p:cNvPr>
            <p:cNvSpPr/>
            <p:nvPr/>
          </p:nvSpPr>
          <p:spPr>
            <a:xfrm>
              <a:off x="11332850" y="4368855"/>
              <a:ext cx="84894" cy="105807"/>
            </a:xfrm>
            <a:custGeom>
              <a:avLst/>
              <a:gdLst>
                <a:gd name="connsiteX0" fmla="*/ 2053 w 84894"/>
                <a:gd name="connsiteY0" fmla="*/ 0 h 105807"/>
                <a:gd name="connsiteX1" fmla="*/ 4620 w 84894"/>
                <a:gd name="connsiteY1" fmla="*/ 13796 h 105807"/>
                <a:gd name="connsiteX2" fmla="*/ 4620 w 84894"/>
                <a:gd name="connsiteY2" fmla="*/ 20662 h 105807"/>
                <a:gd name="connsiteX3" fmla="*/ 0 w 84894"/>
                <a:gd name="connsiteY3" fmla="*/ 53260 h 105807"/>
                <a:gd name="connsiteX4" fmla="*/ 21240 w 84894"/>
                <a:gd name="connsiteY4" fmla="*/ 90798 h 105807"/>
                <a:gd name="connsiteX5" fmla="*/ 77131 w 84894"/>
                <a:gd name="connsiteY5" fmla="*/ 82841 h 105807"/>
                <a:gd name="connsiteX6" fmla="*/ 84895 w 84894"/>
                <a:gd name="connsiteY6" fmla="*/ 41645 h 105807"/>
                <a:gd name="connsiteX7" fmla="*/ 68660 w 84894"/>
                <a:gd name="connsiteY7" fmla="*/ 14502 h 10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94" h="105807">
                  <a:moveTo>
                    <a:pt x="2053" y="0"/>
                  </a:moveTo>
                  <a:cubicBezTo>
                    <a:pt x="3273" y="2053"/>
                    <a:pt x="4428" y="11229"/>
                    <a:pt x="4620" y="13796"/>
                  </a:cubicBezTo>
                  <a:cubicBezTo>
                    <a:pt x="4813" y="16106"/>
                    <a:pt x="4748" y="18416"/>
                    <a:pt x="4620" y="20662"/>
                  </a:cubicBezTo>
                  <a:cubicBezTo>
                    <a:pt x="3850" y="31635"/>
                    <a:pt x="1540" y="42415"/>
                    <a:pt x="0" y="53260"/>
                  </a:cubicBezTo>
                  <a:lnTo>
                    <a:pt x="21240" y="90798"/>
                  </a:lnTo>
                  <a:cubicBezTo>
                    <a:pt x="35100" y="114220"/>
                    <a:pt x="70393" y="109215"/>
                    <a:pt x="77131" y="82841"/>
                  </a:cubicBezTo>
                  <a:lnTo>
                    <a:pt x="84895" y="41645"/>
                  </a:lnTo>
                  <a:cubicBezTo>
                    <a:pt x="80339" y="39335"/>
                    <a:pt x="69045" y="20406"/>
                    <a:pt x="68660" y="14502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607CB8-C404-1507-C408-00D53343D1A4}"/>
                </a:ext>
              </a:extLst>
            </p:cNvPr>
            <p:cNvSpPr/>
            <p:nvPr/>
          </p:nvSpPr>
          <p:spPr>
            <a:xfrm>
              <a:off x="11265229" y="4210682"/>
              <a:ext cx="160188" cy="177784"/>
            </a:xfrm>
            <a:custGeom>
              <a:avLst/>
              <a:gdLst>
                <a:gd name="connsiteX0" fmla="*/ 20906 w 160188"/>
                <a:gd name="connsiteY0" fmla="*/ 131800 h 177784"/>
                <a:gd name="connsiteX1" fmla="*/ 47408 w 160188"/>
                <a:gd name="connsiteY1" fmla="*/ 158558 h 177784"/>
                <a:gd name="connsiteX2" fmla="*/ 136153 w 160188"/>
                <a:gd name="connsiteY2" fmla="*/ 172675 h 177784"/>
                <a:gd name="connsiteX3" fmla="*/ 142505 w 160188"/>
                <a:gd name="connsiteY3" fmla="*/ 50498 h 177784"/>
                <a:gd name="connsiteX4" fmla="*/ 27195 w 160188"/>
                <a:gd name="connsiteY4" fmla="*/ 9559 h 177784"/>
                <a:gd name="connsiteX5" fmla="*/ 20842 w 160188"/>
                <a:gd name="connsiteY5" fmla="*/ 131736 h 17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88" h="177784">
                  <a:moveTo>
                    <a:pt x="20906" y="131800"/>
                  </a:moveTo>
                  <a:cubicBezTo>
                    <a:pt x="28286" y="142901"/>
                    <a:pt x="37462" y="151756"/>
                    <a:pt x="47408" y="158558"/>
                  </a:cubicBezTo>
                  <a:cubicBezTo>
                    <a:pt x="77952" y="179541"/>
                    <a:pt x="116325" y="181851"/>
                    <a:pt x="136153" y="172675"/>
                  </a:cubicBezTo>
                  <a:cubicBezTo>
                    <a:pt x="160087" y="161638"/>
                    <a:pt x="172600" y="95545"/>
                    <a:pt x="142505" y="50498"/>
                  </a:cubicBezTo>
                  <a:cubicBezTo>
                    <a:pt x="112410" y="5452"/>
                    <a:pt x="60819" y="-12836"/>
                    <a:pt x="27195" y="9559"/>
                  </a:cubicBezTo>
                  <a:cubicBezTo>
                    <a:pt x="-6429" y="32018"/>
                    <a:pt x="-9253" y="86689"/>
                    <a:pt x="20842" y="131736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E7EE988-EA22-CA10-6153-24A616D2D856}"/>
                </a:ext>
              </a:extLst>
            </p:cNvPr>
            <p:cNvSpPr/>
            <p:nvPr/>
          </p:nvSpPr>
          <p:spPr>
            <a:xfrm>
              <a:off x="11747699" y="4061046"/>
              <a:ext cx="28645" cy="41510"/>
            </a:xfrm>
            <a:custGeom>
              <a:avLst/>
              <a:gdLst>
                <a:gd name="connsiteX0" fmla="*/ 26887 w 28645"/>
                <a:gd name="connsiteY0" fmla="*/ 41510 h 41510"/>
                <a:gd name="connsiteX1" fmla="*/ 28427 w 28645"/>
                <a:gd name="connsiteY1" fmla="*/ 27778 h 41510"/>
                <a:gd name="connsiteX2" fmla="*/ 24448 w 28645"/>
                <a:gd name="connsiteY2" fmla="*/ 122 h 41510"/>
                <a:gd name="connsiteX3" fmla="*/ 0 w 28645"/>
                <a:gd name="connsiteY3" fmla="*/ 38815 h 4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5" h="41510">
                  <a:moveTo>
                    <a:pt x="26887" y="41510"/>
                  </a:moveTo>
                  <a:cubicBezTo>
                    <a:pt x="26887" y="40740"/>
                    <a:pt x="28427" y="28676"/>
                    <a:pt x="28427" y="27778"/>
                  </a:cubicBezTo>
                  <a:cubicBezTo>
                    <a:pt x="29004" y="19115"/>
                    <a:pt x="28683" y="1341"/>
                    <a:pt x="24448" y="122"/>
                  </a:cubicBezTo>
                  <a:cubicBezTo>
                    <a:pt x="17967" y="-1675"/>
                    <a:pt x="6353" y="16677"/>
                    <a:pt x="0" y="38815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BB1641-FB0C-FED6-5FF2-6848C18F5246}"/>
                </a:ext>
              </a:extLst>
            </p:cNvPr>
            <p:cNvSpPr/>
            <p:nvPr/>
          </p:nvSpPr>
          <p:spPr>
            <a:xfrm>
              <a:off x="11223186" y="4405944"/>
              <a:ext cx="373524" cy="487744"/>
            </a:xfrm>
            <a:custGeom>
              <a:avLst/>
              <a:gdLst>
                <a:gd name="connsiteX0" fmla="*/ 20470 w 373524"/>
                <a:gd name="connsiteY0" fmla="*/ 56276 h 487744"/>
                <a:gd name="connsiteX1" fmla="*/ 109664 w 373524"/>
                <a:gd name="connsiteY1" fmla="*/ 16235 h 487744"/>
                <a:gd name="connsiteX2" fmla="*/ 130904 w 373524"/>
                <a:gd name="connsiteY2" fmla="*/ 51656 h 487744"/>
                <a:gd name="connsiteX3" fmla="*/ 187115 w 373524"/>
                <a:gd name="connsiteY3" fmla="*/ 39849 h 487744"/>
                <a:gd name="connsiteX4" fmla="*/ 192120 w 373524"/>
                <a:gd name="connsiteY4" fmla="*/ 0 h 487744"/>
                <a:gd name="connsiteX5" fmla="*/ 277657 w 373524"/>
                <a:gd name="connsiteY5" fmla="*/ 9561 h 487744"/>
                <a:gd name="connsiteX6" fmla="*/ 285101 w 373524"/>
                <a:gd name="connsiteY6" fmla="*/ 16363 h 487744"/>
                <a:gd name="connsiteX7" fmla="*/ 320072 w 373524"/>
                <a:gd name="connsiteY7" fmla="*/ 113578 h 487744"/>
                <a:gd name="connsiteX8" fmla="*/ 369225 w 373524"/>
                <a:gd name="connsiteY8" fmla="*/ 364092 h 487744"/>
                <a:gd name="connsiteX9" fmla="*/ 373525 w 373524"/>
                <a:gd name="connsiteY9" fmla="*/ 466569 h 487744"/>
                <a:gd name="connsiteX10" fmla="*/ 91761 w 373524"/>
                <a:gd name="connsiteY10" fmla="*/ 487744 h 487744"/>
                <a:gd name="connsiteX11" fmla="*/ 0 w 373524"/>
                <a:gd name="connsiteY11" fmla="*/ 116145 h 487744"/>
                <a:gd name="connsiteX12" fmla="*/ 13283 w 373524"/>
                <a:gd name="connsiteY12" fmla="*/ 64810 h 487744"/>
                <a:gd name="connsiteX13" fmla="*/ 20470 w 373524"/>
                <a:gd name="connsiteY13" fmla="*/ 56340 h 48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3524" h="487744">
                  <a:moveTo>
                    <a:pt x="20470" y="56276"/>
                  </a:moveTo>
                  <a:lnTo>
                    <a:pt x="109664" y="16235"/>
                  </a:lnTo>
                  <a:lnTo>
                    <a:pt x="130904" y="51656"/>
                  </a:lnTo>
                  <a:cubicBezTo>
                    <a:pt x="145727" y="76425"/>
                    <a:pt x="183522" y="68468"/>
                    <a:pt x="187115" y="39849"/>
                  </a:cubicBezTo>
                  <a:lnTo>
                    <a:pt x="192120" y="0"/>
                  </a:lnTo>
                  <a:lnTo>
                    <a:pt x="277657" y="9561"/>
                  </a:lnTo>
                  <a:cubicBezTo>
                    <a:pt x="281379" y="9946"/>
                    <a:pt x="284330" y="12770"/>
                    <a:pt x="285101" y="16363"/>
                  </a:cubicBezTo>
                  <a:lnTo>
                    <a:pt x="320072" y="113578"/>
                  </a:lnTo>
                  <a:cubicBezTo>
                    <a:pt x="349076" y="194109"/>
                    <a:pt x="365632" y="278555"/>
                    <a:pt x="369225" y="364092"/>
                  </a:cubicBezTo>
                  <a:lnTo>
                    <a:pt x="373525" y="466569"/>
                  </a:lnTo>
                  <a:lnTo>
                    <a:pt x="91761" y="487744"/>
                  </a:lnTo>
                  <a:lnTo>
                    <a:pt x="0" y="116145"/>
                  </a:lnTo>
                  <a:lnTo>
                    <a:pt x="13283" y="64810"/>
                  </a:lnTo>
                  <a:cubicBezTo>
                    <a:pt x="14246" y="61024"/>
                    <a:pt x="16876" y="57944"/>
                    <a:pt x="20470" y="5634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D4ECA9-0C43-2173-F7DC-287C7FFFC538}"/>
                </a:ext>
              </a:extLst>
            </p:cNvPr>
            <p:cNvSpPr/>
            <p:nvPr/>
          </p:nvSpPr>
          <p:spPr>
            <a:xfrm>
              <a:off x="11244310" y="4170523"/>
              <a:ext cx="170707" cy="197241"/>
            </a:xfrm>
            <a:custGeom>
              <a:avLst/>
              <a:gdLst>
                <a:gd name="connsiteX0" fmla="*/ 167852 w 170707"/>
                <a:gd name="connsiteY0" fmla="*/ 36243 h 197241"/>
                <a:gd name="connsiteX1" fmla="*/ 138976 w 170707"/>
                <a:gd name="connsiteY1" fmla="*/ 24821 h 197241"/>
                <a:gd name="connsiteX2" fmla="*/ 136217 w 170707"/>
                <a:gd name="connsiteY2" fmla="*/ 12693 h 197241"/>
                <a:gd name="connsiteX3" fmla="*/ 103491 w 170707"/>
                <a:gd name="connsiteY3" fmla="*/ 2875 h 197241"/>
                <a:gd name="connsiteX4" fmla="*/ 91941 w 170707"/>
                <a:gd name="connsiteY4" fmla="*/ 16928 h 197241"/>
                <a:gd name="connsiteX5" fmla="*/ 64220 w 170707"/>
                <a:gd name="connsiteY5" fmla="*/ 13399 h 197241"/>
                <a:gd name="connsiteX6" fmla="*/ 51707 w 170707"/>
                <a:gd name="connsiteY6" fmla="*/ 37462 h 197241"/>
                <a:gd name="connsiteX7" fmla="*/ 28414 w 170707"/>
                <a:gd name="connsiteY7" fmla="*/ 37205 h 197241"/>
                <a:gd name="connsiteX8" fmla="*/ 17313 w 170707"/>
                <a:gd name="connsiteY8" fmla="*/ 66723 h 197241"/>
                <a:gd name="connsiteX9" fmla="*/ 12693 w 170707"/>
                <a:gd name="connsiteY9" fmla="*/ 68647 h 197241"/>
                <a:gd name="connsiteX10" fmla="*/ 2875 w 170707"/>
                <a:gd name="connsiteY10" fmla="*/ 101373 h 197241"/>
                <a:gd name="connsiteX11" fmla="*/ 8778 w 170707"/>
                <a:gd name="connsiteY11" fmla="*/ 108560 h 197241"/>
                <a:gd name="connsiteX12" fmla="*/ 5121 w 170707"/>
                <a:gd name="connsiteY12" fmla="*/ 136409 h 197241"/>
                <a:gd name="connsiteX13" fmla="*/ 21099 w 170707"/>
                <a:gd name="connsiteY13" fmla="*/ 148409 h 197241"/>
                <a:gd name="connsiteX14" fmla="*/ 17954 w 170707"/>
                <a:gd name="connsiteY14" fmla="*/ 170483 h 197241"/>
                <a:gd name="connsiteX15" fmla="*/ 43558 w 170707"/>
                <a:gd name="connsiteY15" fmla="*/ 178119 h 197241"/>
                <a:gd name="connsiteX16" fmla="*/ 45483 w 170707"/>
                <a:gd name="connsiteY16" fmla="*/ 176835 h 197241"/>
                <a:gd name="connsiteX17" fmla="*/ 66402 w 170707"/>
                <a:gd name="connsiteY17" fmla="*/ 197241 h 197241"/>
                <a:gd name="connsiteX18" fmla="*/ 75834 w 170707"/>
                <a:gd name="connsiteY18" fmla="*/ 170611 h 197241"/>
                <a:gd name="connsiteX19" fmla="*/ 60305 w 170707"/>
                <a:gd name="connsiteY19" fmla="*/ 159895 h 197241"/>
                <a:gd name="connsiteX20" fmla="*/ 53889 w 170707"/>
                <a:gd name="connsiteY20" fmla="*/ 146741 h 197241"/>
                <a:gd name="connsiteX21" fmla="*/ 62937 w 170707"/>
                <a:gd name="connsiteY21" fmla="*/ 136859 h 197241"/>
                <a:gd name="connsiteX22" fmla="*/ 80454 w 170707"/>
                <a:gd name="connsiteY22" fmla="*/ 146163 h 197241"/>
                <a:gd name="connsiteX23" fmla="*/ 71856 w 170707"/>
                <a:gd name="connsiteY23" fmla="*/ 112731 h 197241"/>
                <a:gd name="connsiteX24" fmla="*/ 103491 w 170707"/>
                <a:gd name="connsiteY24" fmla="*/ 101117 h 197241"/>
                <a:gd name="connsiteX25" fmla="*/ 139489 w 170707"/>
                <a:gd name="connsiteY25" fmla="*/ 81096 h 197241"/>
                <a:gd name="connsiteX26" fmla="*/ 158098 w 170707"/>
                <a:gd name="connsiteY26" fmla="*/ 68776 h 197241"/>
                <a:gd name="connsiteX27" fmla="*/ 167788 w 170707"/>
                <a:gd name="connsiteY27" fmla="*/ 36114 h 19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0707" h="197241">
                  <a:moveTo>
                    <a:pt x="167852" y="36243"/>
                  </a:moveTo>
                  <a:cubicBezTo>
                    <a:pt x="162205" y="25783"/>
                    <a:pt x="149949" y="21227"/>
                    <a:pt x="138976" y="24821"/>
                  </a:cubicBezTo>
                  <a:cubicBezTo>
                    <a:pt x="139104" y="20714"/>
                    <a:pt x="138270" y="16543"/>
                    <a:pt x="136217" y="12693"/>
                  </a:cubicBezTo>
                  <a:cubicBezTo>
                    <a:pt x="129864" y="950"/>
                    <a:pt x="115234" y="-3414"/>
                    <a:pt x="103491" y="2875"/>
                  </a:cubicBezTo>
                  <a:cubicBezTo>
                    <a:pt x="97716" y="6019"/>
                    <a:pt x="93737" y="11153"/>
                    <a:pt x="91941" y="16928"/>
                  </a:cubicBezTo>
                  <a:cubicBezTo>
                    <a:pt x="84561" y="10190"/>
                    <a:pt x="73524" y="8393"/>
                    <a:pt x="64220" y="13399"/>
                  </a:cubicBezTo>
                  <a:cubicBezTo>
                    <a:pt x="54916" y="18404"/>
                    <a:pt x="50616" y="27901"/>
                    <a:pt x="51707" y="37462"/>
                  </a:cubicBezTo>
                  <a:cubicBezTo>
                    <a:pt x="44713" y="33547"/>
                    <a:pt x="35986" y="33162"/>
                    <a:pt x="28414" y="37205"/>
                  </a:cubicBezTo>
                  <a:cubicBezTo>
                    <a:pt x="17698" y="42980"/>
                    <a:pt x="13206" y="55621"/>
                    <a:pt x="17313" y="66723"/>
                  </a:cubicBezTo>
                  <a:cubicBezTo>
                    <a:pt x="15709" y="67172"/>
                    <a:pt x="14168" y="67813"/>
                    <a:pt x="12693" y="68647"/>
                  </a:cubicBezTo>
                  <a:cubicBezTo>
                    <a:pt x="950" y="75000"/>
                    <a:pt x="-3414" y="89630"/>
                    <a:pt x="2875" y="101373"/>
                  </a:cubicBezTo>
                  <a:cubicBezTo>
                    <a:pt x="4415" y="104197"/>
                    <a:pt x="6468" y="106635"/>
                    <a:pt x="8778" y="108560"/>
                  </a:cubicBezTo>
                  <a:cubicBezTo>
                    <a:pt x="1912" y="115940"/>
                    <a:pt x="52" y="127041"/>
                    <a:pt x="5121" y="136409"/>
                  </a:cubicBezTo>
                  <a:cubicBezTo>
                    <a:pt x="8586" y="142826"/>
                    <a:pt x="14553" y="146933"/>
                    <a:pt x="21099" y="148409"/>
                  </a:cubicBezTo>
                  <a:cubicBezTo>
                    <a:pt x="15516" y="154184"/>
                    <a:pt x="13912" y="163039"/>
                    <a:pt x="17954" y="170483"/>
                  </a:cubicBezTo>
                  <a:cubicBezTo>
                    <a:pt x="22896" y="179659"/>
                    <a:pt x="34382" y="183060"/>
                    <a:pt x="43558" y="178119"/>
                  </a:cubicBezTo>
                  <a:cubicBezTo>
                    <a:pt x="44263" y="177734"/>
                    <a:pt x="44841" y="177285"/>
                    <a:pt x="45483" y="176835"/>
                  </a:cubicBezTo>
                  <a:cubicBezTo>
                    <a:pt x="51643" y="184921"/>
                    <a:pt x="58765" y="191658"/>
                    <a:pt x="66402" y="197241"/>
                  </a:cubicBezTo>
                  <a:cubicBezTo>
                    <a:pt x="69033" y="187937"/>
                    <a:pt x="69161" y="177477"/>
                    <a:pt x="75834" y="170611"/>
                  </a:cubicBezTo>
                  <a:cubicBezTo>
                    <a:pt x="69995" y="168173"/>
                    <a:pt x="64669" y="164451"/>
                    <a:pt x="60305" y="159895"/>
                  </a:cubicBezTo>
                  <a:cubicBezTo>
                    <a:pt x="56841" y="156302"/>
                    <a:pt x="53889" y="151746"/>
                    <a:pt x="53889" y="146741"/>
                  </a:cubicBezTo>
                  <a:cubicBezTo>
                    <a:pt x="53889" y="141735"/>
                    <a:pt x="57931" y="136538"/>
                    <a:pt x="62937" y="136859"/>
                  </a:cubicBezTo>
                  <a:cubicBezTo>
                    <a:pt x="69738" y="137308"/>
                    <a:pt x="73717" y="146676"/>
                    <a:pt x="80454" y="146163"/>
                  </a:cubicBezTo>
                  <a:cubicBezTo>
                    <a:pt x="76027" y="135511"/>
                    <a:pt x="73139" y="124217"/>
                    <a:pt x="71856" y="112731"/>
                  </a:cubicBezTo>
                  <a:cubicBezTo>
                    <a:pt x="82636" y="109587"/>
                    <a:pt x="93224" y="105737"/>
                    <a:pt x="103491" y="101117"/>
                  </a:cubicBezTo>
                  <a:cubicBezTo>
                    <a:pt x="116004" y="95534"/>
                    <a:pt x="128260" y="88861"/>
                    <a:pt x="139489" y="81096"/>
                  </a:cubicBezTo>
                  <a:cubicBezTo>
                    <a:pt x="145329" y="77054"/>
                    <a:pt x="152515" y="73588"/>
                    <a:pt x="158098" y="68776"/>
                  </a:cubicBezTo>
                  <a:cubicBezTo>
                    <a:pt x="169777" y="62423"/>
                    <a:pt x="174141" y="47793"/>
                    <a:pt x="167788" y="36114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F66E19-FD94-D0CC-FF1D-3674101D0D2F}"/>
                </a:ext>
              </a:extLst>
            </p:cNvPr>
            <p:cNvSpPr/>
            <p:nvPr/>
          </p:nvSpPr>
          <p:spPr>
            <a:xfrm>
              <a:off x="11688600" y="4522346"/>
              <a:ext cx="401565" cy="666645"/>
            </a:xfrm>
            <a:custGeom>
              <a:avLst/>
              <a:gdLst>
                <a:gd name="connsiteX0" fmla="*/ 200783 w 401565"/>
                <a:gd name="connsiteY0" fmla="*/ 0 h 666645"/>
                <a:gd name="connsiteX1" fmla="*/ 401566 w 401565"/>
                <a:gd name="connsiteY1" fmla="*/ 200783 h 666645"/>
                <a:gd name="connsiteX2" fmla="*/ 401566 w 401565"/>
                <a:gd name="connsiteY2" fmla="*/ 465863 h 666645"/>
                <a:gd name="connsiteX3" fmla="*/ 200783 w 401565"/>
                <a:gd name="connsiteY3" fmla="*/ 666646 h 666645"/>
                <a:gd name="connsiteX4" fmla="*/ 200783 w 401565"/>
                <a:gd name="connsiteY4" fmla="*/ 666646 h 666645"/>
                <a:gd name="connsiteX5" fmla="*/ 0 w 401565"/>
                <a:gd name="connsiteY5" fmla="*/ 465863 h 666645"/>
                <a:gd name="connsiteX6" fmla="*/ 0 w 401565"/>
                <a:gd name="connsiteY6" fmla="*/ 200783 h 666645"/>
                <a:gd name="connsiteX7" fmla="*/ 200783 w 401565"/>
                <a:gd name="connsiteY7" fmla="*/ 0 h 66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565" h="666645">
                  <a:moveTo>
                    <a:pt x="200783" y="0"/>
                  </a:moveTo>
                  <a:cubicBezTo>
                    <a:pt x="311672" y="0"/>
                    <a:pt x="401566" y="89894"/>
                    <a:pt x="401566" y="200783"/>
                  </a:cubicBezTo>
                  <a:lnTo>
                    <a:pt x="401566" y="465863"/>
                  </a:lnTo>
                  <a:cubicBezTo>
                    <a:pt x="401566" y="576752"/>
                    <a:pt x="311672" y="666646"/>
                    <a:pt x="200783" y="666646"/>
                  </a:cubicBezTo>
                  <a:lnTo>
                    <a:pt x="200783" y="666646"/>
                  </a:lnTo>
                  <a:cubicBezTo>
                    <a:pt x="89893" y="666646"/>
                    <a:pt x="0" y="576752"/>
                    <a:pt x="0" y="465863"/>
                  </a:cubicBezTo>
                  <a:lnTo>
                    <a:pt x="0" y="200783"/>
                  </a:lnTo>
                  <a:cubicBezTo>
                    <a:pt x="0" y="89894"/>
                    <a:pt x="89894" y="0"/>
                    <a:pt x="200783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985D59A-3C15-6617-A96C-689138C9CC63}"/>
                </a:ext>
              </a:extLst>
            </p:cNvPr>
            <p:cNvSpPr/>
            <p:nvPr/>
          </p:nvSpPr>
          <p:spPr>
            <a:xfrm>
              <a:off x="11688600" y="4765737"/>
              <a:ext cx="401565" cy="6416"/>
            </a:xfrm>
            <a:custGeom>
              <a:avLst/>
              <a:gdLst>
                <a:gd name="connsiteX0" fmla="*/ 0 w 401565"/>
                <a:gd name="connsiteY0" fmla="*/ 0 h 6416"/>
                <a:gd name="connsiteX1" fmla="*/ 401566 w 401565"/>
                <a:gd name="connsiteY1" fmla="*/ 0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565" h="6416">
                  <a:moveTo>
                    <a:pt x="0" y="0"/>
                  </a:moveTo>
                  <a:lnTo>
                    <a:pt x="401566" y="0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E8F975-24A5-0A8C-981B-55BE0FE2F3BA}"/>
                </a:ext>
              </a:extLst>
            </p:cNvPr>
            <p:cNvSpPr/>
            <p:nvPr/>
          </p:nvSpPr>
          <p:spPr>
            <a:xfrm>
              <a:off x="11889383" y="4522346"/>
              <a:ext cx="6416" cy="243390"/>
            </a:xfrm>
            <a:custGeom>
              <a:avLst/>
              <a:gdLst>
                <a:gd name="connsiteX0" fmla="*/ 0 w 6416"/>
                <a:gd name="connsiteY0" fmla="*/ 0 h 243390"/>
                <a:gd name="connsiteX1" fmla="*/ 0 w 6416"/>
                <a:gd name="connsiteY1" fmla="*/ 243391 h 24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243390">
                  <a:moveTo>
                    <a:pt x="0" y="0"/>
                  </a:moveTo>
                  <a:lnTo>
                    <a:pt x="0" y="243391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3C6F31-84AB-C9C3-A566-96F2FF5C119F}"/>
                </a:ext>
              </a:extLst>
            </p:cNvPr>
            <p:cNvSpPr/>
            <p:nvPr/>
          </p:nvSpPr>
          <p:spPr>
            <a:xfrm>
              <a:off x="11627126" y="4677339"/>
              <a:ext cx="119570" cy="89789"/>
            </a:xfrm>
            <a:custGeom>
              <a:avLst/>
              <a:gdLst>
                <a:gd name="connsiteX0" fmla="*/ 40426 w 119570"/>
                <a:gd name="connsiteY0" fmla="*/ 21406 h 89789"/>
                <a:gd name="connsiteX1" fmla="*/ 80724 w 119570"/>
                <a:gd name="connsiteY1" fmla="*/ 5941 h 89789"/>
                <a:gd name="connsiteX2" fmla="*/ 106520 w 119570"/>
                <a:gd name="connsiteY2" fmla="*/ 10690 h 89789"/>
                <a:gd name="connsiteX3" fmla="*/ 119546 w 119570"/>
                <a:gd name="connsiteY3" fmla="*/ 32378 h 89789"/>
                <a:gd name="connsiteX4" fmla="*/ 110755 w 119570"/>
                <a:gd name="connsiteY4" fmla="*/ 50602 h 89789"/>
                <a:gd name="connsiteX5" fmla="*/ 38565 w 119570"/>
                <a:gd name="connsiteY5" fmla="*/ 85831 h 89789"/>
                <a:gd name="connsiteX6" fmla="*/ 13604 w 119570"/>
                <a:gd name="connsiteY6" fmla="*/ 89745 h 89789"/>
                <a:gd name="connsiteX7" fmla="*/ 0 w 119570"/>
                <a:gd name="connsiteY7" fmla="*/ 20700 h 89789"/>
                <a:gd name="connsiteX8" fmla="*/ 33239 w 119570"/>
                <a:gd name="connsiteY8" fmla="*/ 744 h 89789"/>
                <a:gd name="connsiteX9" fmla="*/ 41645 w 119570"/>
                <a:gd name="connsiteY9" fmla="*/ 6134 h 89789"/>
                <a:gd name="connsiteX10" fmla="*/ 40426 w 119570"/>
                <a:gd name="connsiteY10" fmla="*/ 21342 h 8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570" h="89789">
                  <a:moveTo>
                    <a:pt x="40426" y="21406"/>
                  </a:moveTo>
                  <a:cubicBezTo>
                    <a:pt x="51977" y="12550"/>
                    <a:pt x="66158" y="7096"/>
                    <a:pt x="80724" y="5941"/>
                  </a:cubicBezTo>
                  <a:cubicBezTo>
                    <a:pt x="89579" y="5235"/>
                    <a:pt x="98820" y="6262"/>
                    <a:pt x="106520" y="10690"/>
                  </a:cubicBezTo>
                  <a:cubicBezTo>
                    <a:pt x="114220" y="15117"/>
                    <a:pt x="119995" y="23523"/>
                    <a:pt x="119546" y="32378"/>
                  </a:cubicBezTo>
                  <a:cubicBezTo>
                    <a:pt x="119161" y="39245"/>
                    <a:pt x="115311" y="45405"/>
                    <a:pt x="110755" y="50602"/>
                  </a:cubicBezTo>
                  <a:cubicBezTo>
                    <a:pt x="92788" y="71008"/>
                    <a:pt x="64874" y="78901"/>
                    <a:pt x="38565" y="85831"/>
                  </a:cubicBezTo>
                  <a:cubicBezTo>
                    <a:pt x="30416" y="87948"/>
                    <a:pt x="22074" y="90130"/>
                    <a:pt x="13604" y="89745"/>
                  </a:cubicBezTo>
                  <a:lnTo>
                    <a:pt x="0" y="20700"/>
                  </a:lnTo>
                  <a:cubicBezTo>
                    <a:pt x="7829" y="15631"/>
                    <a:pt x="22074" y="6968"/>
                    <a:pt x="33239" y="744"/>
                  </a:cubicBezTo>
                  <a:cubicBezTo>
                    <a:pt x="37218" y="-1502"/>
                    <a:pt x="42030" y="1642"/>
                    <a:pt x="41645" y="6134"/>
                  </a:cubicBezTo>
                  <a:lnTo>
                    <a:pt x="40426" y="2134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219C63-1739-CF47-133D-BB1A4A009D99}"/>
                </a:ext>
              </a:extLst>
            </p:cNvPr>
            <p:cNvSpPr/>
            <p:nvPr/>
          </p:nvSpPr>
          <p:spPr>
            <a:xfrm>
              <a:off x="11213816" y="4429751"/>
              <a:ext cx="434358" cy="371342"/>
            </a:xfrm>
            <a:custGeom>
              <a:avLst/>
              <a:gdLst>
                <a:gd name="connsiteX0" fmla="*/ 156252 w 434358"/>
                <a:gd name="connsiteY0" fmla="*/ 112102 h 371342"/>
                <a:gd name="connsiteX1" fmla="*/ 249681 w 434358"/>
                <a:gd name="connsiteY1" fmla="*/ 232033 h 371342"/>
                <a:gd name="connsiteX2" fmla="*/ 410616 w 434358"/>
                <a:gd name="connsiteY2" fmla="*/ 258919 h 371342"/>
                <a:gd name="connsiteX3" fmla="*/ 434358 w 434358"/>
                <a:gd name="connsiteY3" fmla="*/ 371343 h 371342"/>
                <a:gd name="connsiteX4" fmla="*/ 168508 w 434358"/>
                <a:gd name="connsiteY4" fmla="*/ 313463 h 371342"/>
                <a:gd name="connsiteX5" fmla="*/ 84062 w 434358"/>
                <a:gd name="connsiteY5" fmla="*/ 247562 h 371342"/>
                <a:gd name="connsiteX6" fmla="*/ 1734 w 434358"/>
                <a:gd name="connsiteY6" fmla="*/ 100039 h 371342"/>
                <a:gd name="connsiteX7" fmla="*/ 23167 w 434358"/>
                <a:gd name="connsiteY7" fmla="*/ 37988 h 371342"/>
                <a:gd name="connsiteX8" fmla="*/ 101966 w 434358"/>
                <a:gd name="connsiteY8" fmla="*/ 0 h 3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58" h="371342">
                  <a:moveTo>
                    <a:pt x="156252" y="112102"/>
                  </a:moveTo>
                  <a:lnTo>
                    <a:pt x="249681" y="232033"/>
                  </a:lnTo>
                  <a:lnTo>
                    <a:pt x="410616" y="258919"/>
                  </a:lnTo>
                  <a:lnTo>
                    <a:pt x="434358" y="371343"/>
                  </a:lnTo>
                  <a:cubicBezTo>
                    <a:pt x="434358" y="371343"/>
                    <a:pt x="296653" y="363899"/>
                    <a:pt x="168508" y="313463"/>
                  </a:cubicBezTo>
                  <a:cubicBezTo>
                    <a:pt x="140852" y="302554"/>
                    <a:pt x="104789" y="274641"/>
                    <a:pt x="84062" y="247562"/>
                  </a:cubicBezTo>
                  <a:cubicBezTo>
                    <a:pt x="57497" y="212782"/>
                    <a:pt x="14889" y="147331"/>
                    <a:pt x="1734" y="100039"/>
                  </a:cubicBezTo>
                  <a:cubicBezTo>
                    <a:pt x="-6415" y="70778"/>
                    <a:pt x="16429" y="44789"/>
                    <a:pt x="23167" y="37988"/>
                  </a:cubicBezTo>
                  <a:cubicBezTo>
                    <a:pt x="24322" y="36833"/>
                    <a:pt x="101966" y="0"/>
                    <a:pt x="101966" y="0"/>
                  </a:cubicBezTo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A1E5FE-154B-1D86-C8F9-A9496C1F99D1}"/>
                </a:ext>
              </a:extLst>
            </p:cNvPr>
            <p:cNvSpPr/>
            <p:nvPr/>
          </p:nvSpPr>
          <p:spPr>
            <a:xfrm>
              <a:off x="11861854" y="4587413"/>
              <a:ext cx="55120" cy="122754"/>
            </a:xfrm>
            <a:custGeom>
              <a:avLst/>
              <a:gdLst>
                <a:gd name="connsiteX0" fmla="*/ 27592 w 55120"/>
                <a:gd name="connsiteY0" fmla="*/ 0 h 122754"/>
                <a:gd name="connsiteX1" fmla="*/ 55120 w 55120"/>
                <a:gd name="connsiteY1" fmla="*/ 27528 h 122754"/>
                <a:gd name="connsiteX2" fmla="*/ 55120 w 55120"/>
                <a:gd name="connsiteY2" fmla="*/ 95226 h 122754"/>
                <a:gd name="connsiteX3" fmla="*/ 27592 w 55120"/>
                <a:gd name="connsiteY3" fmla="*/ 122754 h 122754"/>
                <a:gd name="connsiteX4" fmla="*/ 27528 w 55120"/>
                <a:gd name="connsiteY4" fmla="*/ 122754 h 122754"/>
                <a:gd name="connsiteX5" fmla="*/ 0 w 55120"/>
                <a:gd name="connsiteY5" fmla="*/ 95226 h 122754"/>
                <a:gd name="connsiteX6" fmla="*/ 0 w 55120"/>
                <a:gd name="connsiteY6" fmla="*/ 27528 h 122754"/>
                <a:gd name="connsiteX7" fmla="*/ 27528 w 55120"/>
                <a:gd name="connsiteY7" fmla="*/ 0 h 12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20" h="122754">
                  <a:moveTo>
                    <a:pt x="27592" y="0"/>
                  </a:moveTo>
                  <a:cubicBezTo>
                    <a:pt x="42796" y="0"/>
                    <a:pt x="55120" y="12325"/>
                    <a:pt x="55120" y="27528"/>
                  </a:cubicBezTo>
                  <a:lnTo>
                    <a:pt x="55120" y="95226"/>
                  </a:lnTo>
                  <a:cubicBezTo>
                    <a:pt x="55120" y="110429"/>
                    <a:pt x="42796" y="122754"/>
                    <a:pt x="27592" y="122754"/>
                  </a:cubicBezTo>
                  <a:lnTo>
                    <a:pt x="27528" y="122754"/>
                  </a:lnTo>
                  <a:cubicBezTo>
                    <a:pt x="12325" y="122754"/>
                    <a:pt x="0" y="110429"/>
                    <a:pt x="0" y="95226"/>
                  </a:cubicBezTo>
                  <a:lnTo>
                    <a:pt x="0" y="27528"/>
                  </a:lnTo>
                  <a:cubicBezTo>
                    <a:pt x="0" y="12325"/>
                    <a:pt x="12325" y="0"/>
                    <a:pt x="27528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958371-E8BC-932D-2C23-3D2314A10C75}"/>
                </a:ext>
              </a:extLst>
            </p:cNvPr>
            <p:cNvSpPr/>
            <p:nvPr/>
          </p:nvSpPr>
          <p:spPr>
            <a:xfrm>
              <a:off x="11818348" y="4522346"/>
              <a:ext cx="142004" cy="12897"/>
            </a:xfrm>
            <a:custGeom>
              <a:avLst/>
              <a:gdLst>
                <a:gd name="connsiteX0" fmla="*/ 0 w 142004"/>
                <a:gd name="connsiteY0" fmla="*/ 12898 h 12897"/>
                <a:gd name="connsiteX1" fmla="*/ 70970 w 142004"/>
                <a:gd name="connsiteY1" fmla="*/ 0 h 12897"/>
                <a:gd name="connsiteX2" fmla="*/ 70970 w 142004"/>
                <a:gd name="connsiteY2" fmla="*/ 0 h 12897"/>
                <a:gd name="connsiteX3" fmla="*/ 142005 w 142004"/>
                <a:gd name="connsiteY3" fmla="*/ 12898 h 1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004" h="12897">
                  <a:moveTo>
                    <a:pt x="0" y="12898"/>
                  </a:moveTo>
                  <a:cubicBezTo>
                    <a:pt x="22074" y="4556"/>
                    <a:pt x="46009" y="0"/>
                    <a:pt x="70970" y="0"/>
                  </a:cubicBezTo>
                  <a:lnTo>
                    <a:pt x="70970" y="0"/>
                  </a:lnTo>
                  <a:cubicBezTo>
                    <a:pt x="95996" y="0"/>
                    <a:pt x="119931" y="4556"/>
                    <a:pt x="142005" y="12898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CF00BD8-FEA7-15E2-9E94-3AA2C4ACAB48}"/>
              </a:ext>
            </a:extLst>
          </p:cNvPr>
          <p:cNvSpPr txBox="1"/>
          <p:nvPr/>
        </p:nvSpPr>
        <p:spPr>
          <a:xfrm>
            <a:off x="2506713" y="275035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0" i="0" u="sng" strike="noStrike" dirty="0">
                <a:solidFill>
                  <a:schemeClr val="accent2"/>
                </a:solidFill>
                <a:effectLst/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info@elixir-belgium.org</a:t>
            </a:r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2000" b="0" dirty="0">
              <a:solidFill>
                <a:schemeClr val="accent2"/>
              </a:solidFill>
              <a:effectLst/>
            </a:endParaRPr>
          </a:p>
          <a:p>
            <a:pPr rtl="0">
              <a:buNone/>
            </a:pPr>
            <a:endParaRPr lang="en-US" sz="2000" b="0" dirty="0">
              <a:solidFill>
                <a:schemeClr val="accent2"/>
              </a:solidFill>
              <a:effectLst/>
            </a:endParaRPr>
          </a:p>
          <a:p>
            <a:pPr rtl="0">
              <a:buNone/>
            </a:pPr>
            <a:br>
              <a:rPr lang="en-US" sz="2000" b="0" dirty="0">
                <a:solidFill>
                  <a:schemeClr val="accent2"/>
                </a:solidFill>
                <a:effectLst/>
              </a:rPr>
            </a:br>
            <a:r>
              <a:rPr lang="en-US" sz="2000" b="0" i="0" u="sng" strike="noStrike" dirty="0">
                <a:solidFill>
                  <a:schemeClr val="accent2"/>
                </a:solidFill>
                <a:effectLst/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https://www.elixir-belgium.org</a:t>
            </a:r>
            <a:endParaRPr lang="en-US" sz="2000" b="0" dirty="0">
              <a:solidFill>
                <a:schemeClr val="accent2"/>
              </a:solidFill>
              <a:effectLst/>
            </a:endParaRPr>
          </a:p>
          <a:p>
            <a:pPr>
              <a:buNone/>
            </a:pPr>
            <a:br>
              <a:rPr lang="en-US" sz="2000" dirty="0">
                <a:solidFill>
                  <a:schemeClr val="accent2"/>
                </a:solidFill>
              </a:rPr>
            </a:br>
            <a:endParaRPr lang="en-BE" sz="2000" dirty="0">
              <a:solidFill>
                <a:schemeClr val="accent2"/>
              </a:solidFill>
            </a:endParaRPr>
          </a:p>
        </p:txBody>
      </p:sp>
      <p:pic>
        <p:nvPicPr>
          <p:cNvPr id="36" name="Graphic 35" descr="World outline">
            <a:extLst>
              <a:ext uri="{FF2B5EF4-FFF2-40B4-BE49-F238E27FC236}">
                <a16:creationId xmlns:a16="http://schemas.microsoft.com/office/drawing/2014/main" id="{93B3DC46-E657-DFDF-F938-5257E9F18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236" y="3418840"/>
            <a:ext cx="914400" cy="914400"/>
          </a:xfrm>
          <a:prstGeom prst="rect">
            <a:avLst/>
          </a:prstGeom>
        </p:spPr>
      </p:pic>
      <p:pic>
        <p:nvPicPr>
          <p:cNvPr id="38" name="Graphic 37" descr="Chat outline">
            <a:extLst>
              <a:ext uri="{FF2B5EF4-FFF2-40B4-BE49-F238E27FC236}">
                <a16:creationId xmlns:a16="http://schemas.microsoft.com/office/drawing/2014/main" id="{11CD1912-C862-59AC-04C6-93308CC06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0236" y="2473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4235CF-C41C-B3D4-35D7-03FE425B3167}"/>
              </a:ext>
            </a:extLst>
          </p:cNvPr>
          <p:cNvSpPr/>
          <p:nvPr/>
        </p:nvSpPr>
        <p:spPr>
          <a:xfrm>
            <a:off x="1054321" y="3084975"/>
            <a:ext cx="3143290" cy="6416"/>
          </a:xfrm>
          <a:custGeom>
            <a:avLst/>
            <a:gdLst>
              <a:gd name="connsiteX0" fmla="*/ 3143291 w 3143290"/>
              <a:gd name="connsiteY0" fmla="*/ 0 h 6416"/>
              <a:gd name="connsiteX1" fmla="*/ 0 w 3143290"/>
              <a:gd name="connsiteY1" fmla="*/ 0 h 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3290" h="6416">
                <a:moveTo>
                  <a:pt x="3143291" y="0"/>
                </a:moveTo>
                <a:lnTo>
                  <a:pt x="0" y="0"/>
                </a:lnTo>
              </a:path>
            </a:pathLst>
          </a:custGeom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97B89-959C-F3A4-5679-275334EAEBF3}"/>
              </a:ext>
            </a:extLst>
          </p:cNvPr>
          <p:cNvSpPr/>
          <p:nvPr/>
        </p:nvSpPr>
        <p:spPr>
          <a:xfrm>
            <a:off x="926275" y="1303983"/>
            <a:ext cx="141875" cy="89630"/>
          </a:xfrm>
          <a:custGeom>
            <a:avLst/>
            <a:gdLst>
              <a:gd name="connsiteX0" fmla="*/ 2117 w 141875"/>
              <a:gd name="connsiteY0" fmla="*/ 13922 h 89630"/>
              <a:gd name="connsiteX1" fmla="*/ 66863 w 141875"/>
              <a:gd name="connsiteY1" fmla="*/ 25023 h 89630"/>
              <a:gd name="connsiteX2" fmla="*/ 69301 w 141875"/>
              <a:gd name="connsiteY2" fmla="*/ 23804 h 89630"/>
              <a:gd name="connsiteX3" fmla="*/ 57558 w 141875"/>
              <a:gd name="connsiteY3" fmla="*/ 1281 h 89630"/>
              <a:gd name="connsiteX4" fmla="*/ 103567 w 141875"/>
              <a:gd name="connsiteY4" fmla="*/ 21943 h 89630"/>
              <a:gd name="connsiteX5" fmla="*/ 141876 w 141875"/>
              <a:gd name="connsiteY5" fmla="*/ 48381 h 89630"/>
              <a:gd name="connsiteX6" fmla="*/ 137320 w 141875"/>
              <a:gd name="connsiteY6" fmla="*/ 89192 h 89630"/>
              <a:gd name="connsiteX7" fmla="*/ 63911 w 141875"/>
              <a:gd name="connsiteY7" fmla="*/ 69941 h 89630"/>
              <a:gd name="connsiteX8" fmla="*/ 2181 w 141875"/>
              <a:gd name="connsiteY8" fmla="*/ 13987 h 8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875" h="89630">
                <a:moveTo>
                  <a:pt x="2117" y="13922"/>
                </a:moveTo>
                <a:cubicBezTo>
                  <a:pt x="9624" y="1666"/>
                  <a:pt x="38885" y="14500"/>
                  <a:pt x="66863" y="25023"/>
                </a:cubicBezTo>
                <a:cubicBezTo>
                  <a:pt x="68595" y="25665"/>
                  <a:pt x="70905" y="25730"/>
                  <a:pt x="69301" y="23804"/>
                </a:cubicBezTo>
                <a:cubicBezTo>
                  <a:pt x="64296" y="17837"/>
                  <a:pt x="54478" y="5067"/>
                  <a:pt x="57558" y="1281"/>
                </a:cubicBezTo>
                <a:cubicBezTo>
                  <a:pt x="61793" y="-3916"/>
                  <a:pt x="85600" y="7441"/>
                  <a:pt x="103567" y="21943"/>
                </a:cubicBezTo>
                <a:lnTo>
                  <a:pt x="141876" y="48381"/>
                </a:lnTo>
                <a:lnTo>
                  <a:pt x="137320" y="89192"/>
                </a:lnTo>
                <a:cubicBezTo>
                  <a:pt x="123010" y="91887"/>
                  <a:pt x="95610" y="81749"/>
                  <a:pt x="63911" y="69941"/>
                </a:cubicBezTo>
                <a:cubicBezTo>
                  <a:pt x="23164" y="54798"/>
                  <a:pt x="-8792" y="31890"/>
                  <a:pt x="2181" y="13987"/>
                </a:cubicBezTo>
                <a:close/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3ED682-441C-F897-1175-63D32C7307E7}"/>
              </a:ext>
            </a:extLst>
          </p:cNvPr>
          <p:cNvSpPr/>
          <p:nvPr/>
        </p:nvSpPr>
        <p:spPr>
          <a:xfrm>
            <a:off x="1116533" y="2498284"/>
            <a:ext cx="195586" cy="108059"/>
          </a:xfrm>
          <a:custGeom>
            <a:avLst/>
            <a:gdLst>
              <a:gd name="connsiteX0" fmla="*/ 195586 w 195586"/>
              <a:gd name="connsiteY0" fmla="*/ 64 h 108059"/>
              <a:gd name="connsiteX1" fmla="*/ 121792 w 195586"/>
              <a:gd name="connsiteY1" fmla="*/ 64 h 108059"/>
              <a:gd name="connsiteX2" fmla="*/ 114156 w 195586"/>
              <a:gd name="connsiteY2" fmla="*/ 25090 h 108059"/>
              <a:gd name="connsiteX3" fmla="*/ 81430 w 195586"/>
              <a:gd name="connsiteY3" fmla="*/ 50308 h 108059"/>
              <a:gd name="connsiteX4" fmla="*/ 59100 w 195586"/>
              <a:gd name="connsiteY4" fmla="*/ 54479 h 108059"/>
              <a:gd name="connsiteX5" fmla="*/ 12064 w 195586"/>
              <a:gd name="connsiteY5" fmla="*/ 84510 h 108059"/>
              <a:gd name="connsiteX6" fmla="*/ 0 w 195586"/>
              <a:gd name="connsiteY6" fmla="*/ 108059 h 108059"/>
              <a:gd name="connsiteX7" fmla="*/ 178324 w 195586"/>
              <a:gd name="connsiteY7" fmla="*/ 108059 h 108059"/>
              <a:gd name="connsiteX8" fmla="*/ 195586 w 195586"/>
              <a:gd name="connsiteY8" fmla="*/ 0 h 10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86" h="108059">
                <a:moveTo>
                  <a:pt x="195586" y="64"/>
                </a:moveTo>
                <a:lnTo>
                  <a:pt x="121792" y="64"/>
                </a:lnTo>
                <a:cubicBezTo>
                  <a:pt x="121214" y="8855"/>
                  <a:pt x="118648" y="17518"/>
                  <a:pt x="114156" y="25090"/>
                </a:cubicBezTo>
                <a:cubicBezTo>
                  <a:pt x="106969" y="37218"/>
                  <a:pt x="95034" y="46522"/>
                  <a:pt x="81430" y="50308"/>
                </a:cubicBezTo>
                <a:cubicBezTo>
                  <a:pt x="74115" y="52361"/>
                  <a:pt x="66543" y="52875"/>
                  <a:pt x="59100" y="54479"/>
                </a:cubicBezTo>
                <a:cubicBezTo>
                  <a:pt x="40491" y="58457"/>
                  <a:pt x="23486" y="69366"/>
                  <a:pt x="12064" y="84510"/>
                </a:cubicBezTo>
                <a:cubicBezTo>
                  <a:pt x="6738" y="91568"/>
                  <a:pt x="2695" y="99590"/>
                  <a:pt x="0" y="108059"/>
                </a:cubicBezTo>
                <a:lnTo>
                  <a:pt x="178324" y="108059"/>
                </a:lnTo>
                <a:lnTo>
                  <a:pt x="195586" y="0"/>
                </a:lnTo>
                <a:close/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A05ED0D-4D47-CA6B-5C13-CA8153EA0D72}"/>
              </a:ext>
            </a:extLst>
          </p:cNvPr>
          <p:cNvSpPr/>
          <p:nvPr/>
        </p:nvSpPr>
        <p:spPr>
          <a:xfrm>
            <a:off x="1845101" y="2307639"/>
            <a:ext cx="121085" cy="222407"/>
          </a:xfrm>
          <a:custGeom>
            <a:avLst/>
            <a:gdLst>
              <a:gd name="connsiteX0" fmla="*/ 41774 w 121085"/>
              <a:gd name="connsiteY0" fmla="*/ 64 h 222407"/>
              <a:gd name="connsiteX1" fmla="*/ 0 w 121085"/>
              <a:gd name="connsiteY1" fmla="*/ 60896 h 222407"/>
              <a:gd name="connsiteX2" fmla="*/ 16299 w 121085"/>
              <a:gd name="connsiteY2" fmla="*/ 81366 h 222407"/>
              <a:gd name="connsiteX3" fmla="*/ 18609 w 121085"/>
              <a:gd name="connsiteY3" fmla="*/ 122626 h 222407"/>
              <a:gd name="connsiteX4" fmla="*/ 9433 w 121085"/>
              <a:gd name="connsiteY4" fmla="*/ 143352 h 222407"/>
              <a:gd name="connsiteX5" fmla="*/ 7572 w 121085"/>
              <a:gd name="connsiteY5" fmla="*/ 199115 h 222407"/>
              <a:gd name="connsiteX6" fmla="*/ 20149 w 121085"/>
              <a:gd name="connsiteY6" fmla="*/ 222408 h 222407"/>
              <a:gd name="connsiteX7" fmla="*/ 121086 w 121085"/>
              <a:gd name="connsiteY7" fmla="*/ 75398 h 222407"/>
              <a:gd name="connsiteX8" fmla="*/ 41774 w 121085"/>
              <a:gd name="connsiteY8" fmla="*/ 0 h 22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085" h="222407">
                <a:moveTo>
                  <a:pt x="41774" y="64"/>
                </a:moveTo>
                <a:lnTo>
                  <a:pt x="0" y="60896"/>
                </a:lnTo>
                <a:cubicBezTo>
                  <a:pt x="6931" y="66350"/>
                  <a:pt x="12577" y="73409"/>
                  <a:pt x="16299" y="81366"/>
                </a:cubicBezTo>
                <a:cubicBezTo>
                  <a:pt x="22266" y="94135"/>
                  <a:pt x="23100" y="109279"/>
                  <a:pt x="18609" y="122626"/>
                </a:cubicBezTo>
                <a:cubicBezTo>
                  <a:pt x="16171" y="129813"/>
                  <a:pt x="12321" y="136358"/>
                  <a:pt x="9433" y="143352"/>
                </a:cubicBezTo>
                <a:cubicBezTo>
                  <a:pt x="2182" y="160935"/>
                  <a:pt x="1540" y="181148"/>
                  <a:pt x="7572" y="199115"/>
                </a:cubicBezTo>
                <a:cubicBezTo>
                  <a:pt x="10395" y="207521"/>
                  <a:pt x="14695" y="215413"/>
                  <a:pt x="20149" y="222408"/>
                </a:cubicBezTo>
                <a:lnTo>
                  <a:pt x="121086" y="75398"/>
                </a:lnTo>
                <a:lnTo>
                  <a:pt x="41774" y="0"/>
                </a:lnTo>
                <a:close/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F2B99C7-6CE8-FFEB-7E2A-2F32FD534A27}"/>
              </a:ext>
            </a:extLst>
          </p:cNvPr>
          <p:cNvSpPr/>
          <p:nvPr/>
        </p:nvSpPr>
        <p:spPr>
          <a:xfrm>
            <a:off x="1215032" y="1648822"/>
            <a:ext cx="244738" cy="865824"/>
          </a:xfrm>
          <a:custGeom>
            <a:avLst/>
            <a:gdLst>
              <a:gd name="connsiteX0" fmla="*/ 244738 w 244738"/>
              <a:gd name="connsiteY0" fmla="*/ 0 h 865824"/>
              <a:gd name="connsiteX1" fmla="*/ 87333 w 244738"/>
              <a:gd name="connsiteY1" fmla="*/ 0 h 865824"/>
              <a:gd name="connsiteX2" fmla="*/ 0 w 244738"/>
              <a:gd name="connsiteY2" fmla="*/ 865824 h 865824"/>
              <a:gd name="connsiteX3" fmla="*/ 161704 w 244738"/>
              <a:gd name="connsiteY3" fmla="*/ 865824 h 865824"/>
              <a:gd name="connsiteX4" fmla="*/ 244738 w 244738"/>
              <a:gd name="connsiteY4" fmla="*/ 0 h 86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738" h="865824">
                <a:moveTo>
                  <a:pt x="244738" y="0"/>
                </a:moveTo>
                <a:lnTo>
                  <a:pt x="87333" y="0"/>
                </a:lnTo>
                <a:lnTo>
                  <a:pt x="0" y="865824"/>
                </a:lnTo>
                <a:lnTo>
                  <a:pt x="161704" y="865824"/>
                </a:lnTo>
                <a:lnTo>
                  <a:pt x="244738" y="0"/>
                </a:lnTo>
                <a:close/>
              </a:path>
            </a:pathLst>
          </a:custGeom>
          <a:solidFill>
            <a:srgbClr val="EF7739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8ECBE61-7A52-DE54-C4E1-8F236D0E0C05}"/>
              </a:ext>
            </a:extLst>
          </p:cNvPr>
          <p:cNvSpPr/>
          <p:nvPr/>
        </p:nvSpPr>
        <p:spPr>
          <a:xfrm>
            <a:off x="1383089" y="1648951"/>
            <a:ext cx="554864" cy="770021"/>
          </a:xfrm>
          <a:custGeom>
            <a:avLst/>
            <a:gdLst>
              <a:gd name="connsiteX0" fmla="*/ 29004 w 554864"/>
              <a:gd name="connsiteY0" fmla="*/ 157533 h 770021"/>
              <a:gd name="connsiteX1" fmla="*/ 81302 w 554864"/>
              <a:gd name="connsiteY1" fmla="*/ 441029 h 770021"/>
              <a:gd name="connsiteX2" fmla="*/ 111589 w 554864"/>
              <a:gd name="connsiteY2" fmla="*/ 493198 h 770021"/>
              <a:gd name="connsiteX3" fmla="*/ 439169 w 554864"/>
              <a:gd name="connsiteY3" fmla="*/ 770021 h 770021"/>
              <a:gd name="connsiteX4" fmla="*/ 554864 w 554864"/>
              <a:gd name="connsiteY4" fmla="*/ 657084 h 770021"/>
              <a:gd name="connsiteX5" fmla="*/ 237873 w 554864"/>
              <a:gd name="connsiteY5" fmla="*/ 391877 h 770021"/>
              <a:gd name="connsiteX6" fmla="*/ 199885 w 554864"/>
              <a:gd name="connsiteY6" fmla="*/ 0 h 770021"/>
              <a:gd name="connsiteX7" fmla="*/ 0 w 554864"/>
              <a:gd name="connsiteY7" fmla="*/ 0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864" h="770021">
                <a:moveTo>
                  <a:pt x="29004" y="157533"/>
                </a:moveTo>
                <a:lnTo>
                  <a:pt x="81302" y="441029"/>
                </a:lnTo>
                <a:cubicBezTo>
                  <a:pt x="85087" y="461371"/>
                  <a:pt x="95740" y="479851"/>
                  <a:pt x="111589" y="493198"/>
                </a:cubicBezTo>
                <a:lnTo>
                  <a:pt x="439169" y="770021"/>
                </a:lnTo>
                <a:lnTo>
                  <a:pt x="554864" y="657084"/>
                </a:lnTo>
                <a:lnTo>
                  <a:pt x="237873" y="391877"/>
                </a:lnTo>
                <a:lnTo>
                  <a:pt x="199885" y="0"/>
                </a:lnTo>
                <a:lnTo>
                  <a:pt x="0" y="0"/>
                </a:lnTo>
              </a:path>
            </a:pathLst>
          </a:custGeom>
          <a:solidFill>
            <a:srgbClr val="EF7739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99A784E-0621-5B1C-7F1F-426A025CFA3F}"/>
              </a:ext>
            </a:extLst>
          </p:cNvPr>
          <p:cNvSpPr/>
          <p:nvPr/>
        </p:nvSpPr>
        <p:spPr>
          <a:xfrm>
            <a:off x="1302365" y="1183794"/>
            <a:ext cx="360177" cy="488770"/>
          </a:xfrm>
          <a:custGeom>
            <a:avLst/>
            <a:gdLst>
              <a:gd name="connsiteX0" fmla="*/ 360177 w 360177"/>
              <a:gd name="connsiteY0" fmla="*/ 77964 h 488770"/>
              <a:gd name="connsiteX1" fmla="*/ 285998 w 360177"/>
              <a:gd name="connsiteY1" fmla="*/ 15914 h 488770"/>
              <a:gd name="connsiteX2" fmla="*/ 264951 w 360177"/>
              <a:gd name="connsiteY2" fmla="*/ 51399 h 488770"/>
              <a:gd name="connsiteX3" fmla="*/ 208676 w 360177"/>
              <a:gd name="connsiteY3" fmla="*/ 39848 h 488770"/>
              <a:gd name="connsiteX4" fmla="*/ 203478 w 360177"/>
              <a:gd name="connsiteY4" fmla="*/ 0 h 488770"/>
              <a:gd name="connsiteX5" fmla="*/ 81879 w 360177"/>
              <a:gd name="connsiteY5" fmla="*/ 24384 h 488770"/>
              <a:gd name="connsiteX6" fmla="*/ 0 w 360177"/>
              <a:gd name="connsiteY6" fmla="*/ 464964 h 488770"/>
              <a:gd name="connsiteX7" fmla="*/ 281186 w 360177"/>
              <a:gd name="connsiteY7" fmla="*/ 488771 h 488770"/>
              <a:gd name="connsiteX8" fmla="*/ 360177 w 360177"/>
              <a:gd name="connsiteY8" fmla="*/ 77900 h 48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177" h="488770">
                <a:moveTo>
                  <a:pt x="360177" y="77964"/>
                </a:moveTo>
                <a:lnTo>
                  <a:pt x="285998" y="15914"/>
                </a:lnTo>
                <a:lnTo>
                  <a:pt x="264951" y="51399"/>
                </a:lnTo>
                <a:cubicBezTo>
                  <a:pt x="250193" y="76232"/>
                  <a:pt x="212397" y="68468"/>
                  <a:pt x="208676" y="39848"/>
                </a:cubicBezTo>
                <a:lnTo>
                  <a:pt x="203478" y="0"/>
                </a:lnTo>
                <a:lnTo>
                  <a:pt x="81879" y="24384"/>
                </a:lnTo>
                <a:lnTo>
                  <a:pt x="0" y="464964"/>
                </a:lnTo>
                <a:lnTo>
                  <a:pt x="281186" y="488771"/>
                </a:lnTo>
                <a:lnTo>
                  <a:pt x="360177" y="77900"/>
                </a:lnTo>
                <a:close/>
              </a:path>
            </a:pathLst>
          </a:custGeom>
          <a:solidFill>
            <a:srgbClr val="F7C1A6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E42CFC-FD1B-83C7-AA85-FACC77A8829C}"/>
              </a:ext>
            </a:extLst>
          </p:cNvPr>
          <p:cNvSpPr/>
          <p:nvPr/>
        </p:nvSpPr>
        <p:spPr>
          <a:xfrm>
            <a:off x="1027211" y="1208178"/>
            <a:ext cx="357033" cy="313412"/>
          </a:xfrm>
          <a:custGeom>
            <a:avLst/>
            <a:gdLst>
              <a:gd name="connsiteX0" fmla="*/ 357033 w 357033"/>
              <a:gd name="connsiteY0" fmla="*/ 64 h 313412"/>
              <a:gd name="connsiteX1" fmla="*/ 187885 w 357033"/>
              <a:gd name="connsiteY1" fmla="*/ 171201 h 313412"/>
              <a:gd name="connsiteX2" fmla="*/ 27143 w 357033"/>
              <a:gd name="connsiteY2" fmla="*/ 130005 h 313412"/>
              <a:gd name="connsiteX3" fmla="*/ 0 w 357033"/>
              <a:gd name="connsiteY3" fmla="*/ 238963 h 313412"/>
              <a:gd name="connsiteX4" fmla="*/ 253786 w 357033"/>
              <a:gd name="connsiteY4" fmla="*/ 305185 h 313412"/>
              <a:gd name="connsiteX5" fmla="*/ 321227 w 357033"/>
              <a:gd name="connsiteY5" fmla="*/ 185960 h 313412"/>
              <a:gd name="connsiteX6" fmla="*/ 356969 w 357033"/>
              <a:gd name="connsiteY6" fmla="*/ 0 h 3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033" h="313412">
                <a:moveTo>
                  <a:pt x="357033" y="64"/>
                </a:moveTo>
                <a:lnTo>
                  <a:pt x="187885" y="171201"/>
                </a:lnTo>
                <a:lnTo>
                  <a:pt x="27143" y="130005"/>
                </a:lnTo>
                <a:lnTo>
                  <a:pt x="0" y="238963"/>
                </a:lnTo>
                <a:cubicBezTo>
                  <a:pt x="0" y="238963"/>
                  <a:pt x="193532" y="342852"/>
                  <a:pt x="253786" y="305185"/>
                </a:cubicBezTo>
                <a:cubicBezTo>
                  <a:pt x="314040" y="267518"/>
                  <a:pt x="321227" y="185960"/>
                  <a:pt x="321227" y="185960"/>
                </a:cubicBezTo>
                <a:lnTo>
                  <a:pt x="356969" y="0"/>
                </a:lnTo>
                <a:close/>
              </a:path>
            </a:pathLst>
          </a:custGeom>
          <a:solidFill>
            <a:srgbClr val="F7C1A6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6FC4D-0078-C65F-F75E-5729D488D93B}"/>
              </a:ext>
            </a:extLst>
          </p:cNvPr>
          <p:cNvSpPr/>
          <p:nvPr/>
        </p:nvSpPr>
        <p:spPr>
          <a:xfrm>
            <a:off x="1503405" y="1146448"/>
            <a:ext cx="84958" cy="101489"/>
          </a:xfrm>
          <a:custGeom>
            <a:avLst/>
            <a:gdLst>
              <a:gd name="connsiteX0" fmla="*/ 82649 w 84958"/>
              <a:gd name="connsiteY0" fmla="*/ 0 h 101489"/>
              <a:gd name="connsiteX1" fmla="*/ 80146 w 84958"/>
              <a:gd name="connsiteY1" fmla="*/ 13796 h 101489"/>
              <a:gd name="connsiteX2" fmla="*/ 80211 w 84958"/>
              <a:gd name="connsiteY2" fmla="*/ 20662 h 101489"/>
              <a:gd name="connsiteX3" fmla="*/ 84959 w 84958"/>
              <a:gd name="connsiteY3" fmla="*/ 53260 h 101489"/>
              <a:gd name="connsiteX4" fmla="*/ 65516 w 84958"/>
              <a:gd name="connsiteY4" fmla="*/ 86370 h 101489"/>
              <a:gd name="connsiteX5" fmla="*/ 9561 w 84958"/>
              <a:gd name="connsiteY5" fmla="*/ 78670 h 101489"/>
              <a:gd name="connsiteX6" fmla="*/ 0 w 84958"/>
              <a:gd name="connsiteY6" fmla="*/ 42030 h 101489"/>
              <a:gd name="connsiteX7" fmla="*/ 9689 w 84958"/>
              <a:gd name="connsiteY7" fmla="*/ 23293 h 10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8" h="101489">
                <a:moveTo>
                  <a:pt x="82649" y="0"/>
                </a:moveTo>
                <a:cubicBezTo>
                  <a:pt x="81430" y="2053"/>
                  <a:pt x="80339" y="11229"/>
                  <a:pt x="80146" y="13796"/>
                </a:cubicBezTo>
                <a:cubicBezTo>
                  <a:pt x="79954" y="16106"/>
                  <a:pt x="80082" y="18416"/>
                  <a:pt x="80211" y="20662"/>
                </a:cubicBezTo>
                <a:cubicBezTo>
                  <a:pt x="81045" y="31635"/>
                  <a:pt x="83419" y="42351"/>
                  <a:pt x="84959" y="53260"/>
                </a:cubicBezTo>
                <a:lnTo>
                  <a:pt x="65516" y="86370"/>
                </a:lnTo>
                <a:cubicBezTo>
                  <a:pt x="51720" y="109856"/>
                  <a:pt x="16427" y="104979"/>
                  <a:pt x="9561" y="78670"/>
                </a:cubicBezTo>
                <a:lnTo>
                  <a:pt x="0" y="42030"/>
                </a:lnTo>
                <a:cubicBezTo>
                  <a:pt x="4556" y="39720"/>
                  <a:pt x="9305" y="29197"/>
                  <a:pt x="9689" y="23293"/>
                </a:cubicBezTo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BDF80F-1414-2E5F-D535-714529637BF7}"/>
              </a:ext>
            </a:extLst>
          </p:cNvPr>
          <p:cNvSpPr/>
          <p:nvPr/>
        </p:nvSpPr>
        <p:spPr>
          <a:xfrm>
            <a:off x="1502616" y="981016"/>
            <a:ext cx="163603" cy="174165"/>
          </a:xfrm>
          <a:custGeom>
            <a:avLst/>
            <a:gdLst>
              <a:gd name="connsiteX0" fmla="*/ 137916 w 163603"/>
              <a:gd name="connsiteY0" fmla="*/ 134438 h 174165"/>
              <a:gd name="connsiteX1" fmla="*/ 109490 w 163603"/>
              <a:gd name="connsiteY1" fmla="*/ 159207 h 174165"/>
              <a:gd name="connsiteX2" fmla="*/ 19910 w 163603"/>
              <a:gd name="connsiteY2" fmla="*/ 166843 h 174165"/>
              <a:gd name="connsiteX3" fmla="*/ 22477 w 163603"/>
              <a:gd name="connsiteY3" fmla="*/ 44538 h 174165"/>
              <a:gd name="connsiteX4" fmla="*/ 140419 w 163603"/>
              <a:gd name="connsiteY4" fmla="*/ 12133 h 174165"/>
              <a:gd name="connsiteX5" fmla="*/ 137852 w 163603"/>
              <a:gd name="connsiteY5" fmla="*/ 134438 h 17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603" h="174165">
                <a:moveTo>
                  <a:pt x="137916" y="134438"/>
                </a:moveTo>
                <a:cubicBezTo>
                  <a:pt x="129702" y="144962"/>
                  <a:pt x="119949" y="153111"/>
                  <a:pt x="109490" y="159207"/>
                </a:cubicBezTo>
                <a:cubicBezTo>
                  <a:pt x="77470" y="177880"/>
                  <a:pt x="39097" y="177431"/>
                  <a:pt x="19910" y="166843"/>
                </a:cubicBezTo>
                <a:cubicBezTo>
                  <a:pt x="-3190" y="154074"/>
                  <a:pt x="-10826" y="87274"/>
                  <a:pt x="22477" y="44538"/>
                </a:cubicBezTo>
                <a:cubicBezTo>
                  <a:pt x="55781" y="1802"/>
                  <a:pt x="108591" y="-12700"/>
                  <a:pt x="140419" y="12133"/>
                </a:cubicBezTo>
                <a:cubicBezTo>
                  <a:pt x="172310" y="36966"/>
                  <a:pt x="171156" y="91702"/>
                  <a:pt x="137852" y="134438"/>
                </a:cubicBezTo>
                <a:close/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EA889B4-348E-5CDD-6596-C2884EF6CE0F}"/>
              </a:ext>
            </a:extLst>
          </p:cNvPr>
          <p:cNvSpPr/>
          <p:nvPr/>
        </p:nvSpPr>
        <p:spPr>
          <a:xfrm>
            <a:off x="1476532" y="953985"/>
            <a:ext cx="190537" cy="239464"/>
          </a:xfrm>
          <a:custGeom>
            <a:avLst/>
            <a:gdLst>
              <a:gd name="connsiteX0" fmla="*/ 186459 w 190537"/>
              <a:gd name="connsiteY0" fmla="*/ 68746 h 239464"/>
              <a:gd name="connsiteX1" fmla="*/ 103810 w 190537"/>
              <a:gd name="connsiteY1" fmla="*/ 3744 h 239464"/>
              <a:gd name="connsiteX2" fmla="*/ 87768 w 190537"/>
              <a:gd name="connsiteY2" fmla="*/ 279 h 239464"/>
              <a:gd name="connsiteX3" fmla="*/ 76924 w 190537"/>
              <a:gd name="connsiteY3" fmla="*/ 16064 h 239464"/>
              <a:gd name="connsiteX4" fmla="*/ 53695 w 190537"/>
              <a:gd name="connsiteY4" fmla="*/ 17347 h 239464"/>
              <a:gd name="connsiteX5" fmla="*/ 49139 w 190537"/>
              <a:gd name="connsiteY5" fmla="*/ 40961 h 239464"/>
              <a:gd name="connsiteX6" fmla="*/ 73202 w 190537"/>
              <a:gd name="connsiteY6" fmla="*/ 63805 h 239464"/>
              <a:gd name="connsiteX7" fmla="*/ 107660 w 190537"/>
              <a:gd name="connsiteY7" fmla="*/ 86393 h 239464"/>
              <a:gd name="connsiteX8" fmla="*/ 138333 w 190537"/>
              <a:gd name="connsiteY8" fmla="*/ 100317 h 239464"/>
              <a:gd name="connsiteX9" fmla="*/ 127361 w 190537"/>
              <a:gd name="connsiteY9" fmla="*/ 133043 h 239464"/>
              <a:gd name="connsiteX10" fmla="*/ 145520 w 190537"/>
              <a:gd name="connsiteY10" fmla="*/ 125022 h 239464"/>
              <a:gd name="connsiteX11" fmla="*/ 153798 w 190537"/>
              <a:gd name="connsiteY11" fmla="*/ 135546 h 239464"/>
              <a:gd name="connsiteX12" fmla="*/ 146418 w 190537"/>
              <a:gd name="connsiteY12" fmla="*/ 148187 h 239464"/>
              <a:gd name="connsiteX13" fmla="*/ 130184 w 190537"/>
              <a:gd name="connsiteY13" fmla="*/ 157748 h 239464"/>
              <a:gd name="connsiteX14" fmla="*/ 85587 w 190537"/>
              <a:gd name="connsiteY14" fmla="*/ 174881 h 239464"/>
              <a:gd name="connsiteX15" fmla="*/ 67812 w 190537"/>
              <a:gd name="connsiteY15" fmla="*/ 142540 h 239464"/>
              <a:gd name="connsiteX16" fmla="*/ 27001 w 190537"/>
              <a:gd name="connsiteY16" fmla="*/ 116873 h 239464"/>
              <a:gd name="connsiteX17" fmla="*/ 1205 w 190537"/>
              <a:gd name="connsiteY17" fmla="*/ 191051 h 239464"/>
              <a:gd name="connsiteX18" fmla="*/ 47214 w 190537"/>
              <a:gd name="connsiteY18" fmla="*/ 236803 h 239464"/>
              <a:gd name="connsiteX19" fmla="*/ 186395 w 190537"/>
              <a:gd name="connsiteY19" fmla="*/ 68746 h 23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537" h="239464">
                <a:moveTo>
                  <a:pt x="186459" y="68746"/>
                </a:moveTo>
                <a:cubicBezTo>
                  <a:pt x="175294" y="32491"/>
                  <a:pt x="135382" y="17732"/>
                  <a:pt x="103810" y="3744"/>
                </a:cubicBezTo>
                <a:cubicBezTo>
                  <a:pt x="98742" y="1498"/>
                  <a:pt x="93223" y="-812"/>
                  <a:pt x="87768" y="279"/>
                </a:cubicBezTo>
                <a:cubicBezTo>
                  <a:pt x="80838" y="1626"/>
                  <a:pt x="75705" y="9070"/>
                  <a:pt x="76924" y="16064"/>
                </a:cubicBezTo>
                <a:cubicBezTo>
                  <a:pt x="70443" y="10546"/>
                  <a:pt x="59855" y="11444"/>
                  <a:pt x="53695" y="17347"/>
                </a:cubicBezTo>
                <a:cubicBezTo>
                  <a:pt x="47599" y="23251"/>
                  <a:pt x="46059" y="33069"/>
                  <a:pt x="49139" y="40961"/>
                </a:cubicBezTo>
                <a:cubicBezTo>
                  <a:pt x="53246" y="51549"/>
                  <a:pt x="64796" y="57068"/>
                  <a:pt x="73202" y="63805"/>
                </a:cubicBezTo>
                <a:cubicBezTo>
                  <a:pt x="83854" y="72404"/>
                  <a:pt x="95597" y="79912"/>
                  <a:pt x="107660" y="86393"/>
                </a:cubicBezTo>
                <a:cubicBezTo>
                  <a:pt x="117543" y="91719"/>
                  <a:pt x="127809" y="96403"/>
                  <a:pt x="138333" y="100317"/>
                </a:cubicBezTo>
                <a:cubicBezTo>
                  <a:pt x="136280" y="111675"/>
                  <a:pt x="132558" y="122712"/>
                  <a:pt x="127361" y="133043"/>
                </a:cubicBezTo>
                <a:cubicBezTo>
                  <a:pt x="134098" y="134070"/>
                  <a:pt x="138718" y="124958"/>
                  <a:pt x="145520" y="125022"/>
                </a:cubicBezTo>
                <a:cubicBezTo>
                  <a:pt x="150525" y="125022"/>
                  <a:pt x="154183" y="130541"/>
                  <a:pt x="153798" y="135546"/>
                </a:cubicBezTo>
                <a:cubicBezTo>
                  <a:pt x="153413" y="140551"/>
                  <a:pt x="150718" y="145620"/>
                  <a:pt x="146418" y="148187"/>
                </a:cubicBezTo>
                <a:lnTo>
                  <a:pt x="130184" y="157748"/>
                </a:lnTo>
                <a:cubicBezTo>
                  <a:pt x="130184" y="157748"/>
                  <a:pt x="103810" y="186496"/>
                  <a:pt x="85587" y="174881"/>
                </a:cubicBezTo>
                <a:cubicBezTo>
                  <a:pt x="71406" y="165833"/>
                  <a:pt x="73587" y="146968"/>
                  <a:pt x="67812" y="142540"/>
                </a:cubicBezTo>
                <a:cubicBezTo>
                  <a:pt x="57930" y="134968"/>
                  <a:pt x="30979" y="121236"/>
                  <a:pt x="27001" y="116873"/>
                </a:cubicBezTo>
                <a:cubicBezTo>
                  <a:pt x="27001" y="116873"/>
                  <a:pt x="5569" y="171224"/>
                  <a:pt x="1205" y="191051"/>
                </a:cubicBezTo>
                <a:cubicBezTo>
                  <a:pt x="-5212" y="220312"/>
                  <a:pt x="14553" y="248354"/>
                  <a:pt x="47214" y="236803"/>
                </a:cubicBezTo>
                <a:cubicBezTo>
                  <a:pt x="111639" y="213960"/>
                  <a:pt x="212191" y="152615"/>
                  <a:pt x="186395" y="68746"/>
                </a:cubicBezTo>
                <a:close/>
              </a:path>
            </a:pathLst>
          </a:custGeom>
          <a:solidFill>
            <a:srgbClr val="EF7739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29" name="Graphic 7">
            <a:extLst>
              <a:ext uri="{FF2B5EF4-FFF2-40B4-BE49-F238E27FC236}">
                <a16:creationId xmlns:a16="http://schemas.microsoft.com/office/drawing/2014/main" id="{057839DC-5709-D60B-DF98-2E6726BCC7E0}"/>
              </a:ext>
            </a:extLst>
          </p:cNvPr>
          <p:cNvGrpSpPr/>
          <p:nvPr/>
        </p:nvGrpSpPr>
        <p:grpSpPr>
          <a:xfrm>
            <a:off x="530547" y="430970"/>
            <a:ext cx="640785" cy="1421880"/>
            <a:chOff x="5887611" y="4350362"/>
            <a:chExt cx="640785" cy="142188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AB68FE7-A653-D52C-44DF-AD2168DB842E}"/>
                </a:ext>
              </a:extLst>
            </p:cNvPr>
            <p:cNvSpPr/>
            <p:nvPr/>
          </p:nvSpPr>
          <p:spPr>
            <a:xfrm rot="-552599">
              <a:off x="6266918" y="4917142"/>
              <a:ext cx="99846" cy="852605"/>
            </a:xfrm>
            <a:custGeom>
              <a:avLst/>
              <a:gdLst>
                <a:gd name="connsiteX0" fmla="*/ 0 w 99846"/>
                <a:gd name="connsiteY0" fmla="*/ 0 h 852605"/>
                <a:gd name="connsiteX1" fmla="*/ 99846 w 99846"/>
                <a:gd name="connsiteY1" fmla="*/ 0 h 852605"/>
                <a:gd name="connsiteX2" fmla="*/ 99846 w 99846"/>
                <a:gd name="connsiteY2" fmla="*/ 802683 h 852605"/>
                <a:gd name="connsiteX3" fmla="*/ 49923 w 99846"/>
                <a:gd name="connsiteY3" fmla="*/ 852606 h 852605"/>
                <a:gd name="connsiteX4" fmla="*/ 49923 w 99846"/>
                <a:gd name="connsiteY4" fmla="*/ 852606 h 852605"/>
                <a:gd name="connsiteX5" fmla="*/ 0 w 99846"/>
                <a:gd name="connsiteY5" fmla="*/ 802683 h 852605"/>
                <a:gd name="connsiteX6" fmla="*/ 0 w 99846"/>
                <a:gd name="connsiteY6" fmla="*/ 0 h 852605"/>
                <a:gd name="connsiteX7" fmla="*/ 0 w 99846"/>
                <a:gd name="connsiteY7" fmla="*/ 0 h 852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46" h="852605">
                  <a:moveTo>
                    <a:pt x="0" y="0"/>
                  </a:moveTo>
                  <a:lnTo>
                    <a:pt x="99846" y="0"/>
                  </a:lnTo>
                  <a:lnTo>
                    <a:pt x="99846" y="802683"/>
                  </a:lnTo>
                  <a:cubicBezTo>
                    <a:pt x="99846" y="830211"/>
                    <a:pt x="77451" y="852606"/>
                    <a:pt x="49923" y="852606"/>
                  </a:cubicBezTo>
                  <a:lnTo>
                    <a:pt x="49923" y="852606"/>
                  </a:lnTo>
                  <a:cubicBezTo>
                    <a:pt x="22395" y="852606"/>
                    <a:pt x="0" y="830211"/>
                    <a:pt x="0" y="802683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CDEDA3-C079-AF87-9A19-F5781D7B6298}"/>
                </a:ext>
              </a:extLst>
            </p:cNvPr>
            <p:cNvSpPr/>
            <p:nvPr/>
          </p:nvSpPr>
          <p:spPr>
            <a:xfrm>
              <a:off x="5887611" y="4350362"/>
              <a:ext cx="640785" cy="640785"/>
            </a:xfrm>
            <a:custGeom>
              <a:avLst/>
              <a:gdLst>
                <a:gd name="connsiteX0" fmla="*/ 640786 w 640785"/>
                <a:gd name="connsiteY0" fmla="*/ 320393 h 640785"/>
                <a:gd name="connsiteX1" fmla="*/ 320393 w 640785"/>
                <a:gd name="connsiteY1" fmla="*/ 640786 h 640785"/>
                <a:gd name="connsiteX2" fmla="*/ 0 w 640785"/>
                <a:gd name="connsiteY2" fmla="*/ 320393 h 640785"/>
                <a:gd name="connsiteX3" fmla="*/ 320393 w 640785"/>
                <a:gd name="connsiteY3" fmla="*/ 0 h 640785"/>
                <a:gd name="connsiteX4" fmla="*/ 640786 w 640785"/>
                <a:gd name="connsiteY4" fmla="*/ 320393 h 64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85" h="640785">
                  <a:moveTo>
                    <a:pt x="640786" y="320393"/>
                  </a:moveTo>
                  <a:cubicBezTo>
                    <a:pt x="640786" y="497341"/>
                    <a:pt x="497341" y="640786"/>
                    <a:pt x="320393" y="640786"/>
                  </a:cubicBezTo>
                  <a:cubicBezTo>
                    <a:pt x="143445" y="640786"/>
                    <a:pt x="0" y="497341"/>
                    <a:pt x="0" y="320393"/>
                  </a:cubicBezTo>
                  <a:cubicBezTo>
                    <a:pt x="0" y="143445"/>
                    <a:pt x="143445" y="0"/>
                    <a:pt x="320393" y="0"/>
                  </a:cubicBezTo>
                  <a:cubicBezTo>
                    <a:pt x="497341" y="0"/>
                    <a:pt x="640786" y="143445"/>
                    <a:pt x="640786" y="320393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B7E655F-BB9F-5495-8F7E-60D3F21371F8}"/>
                </a:ext>
              </a:extLst>
            </p:cNvPr>
            <p:cNvSpPr/>
            <p:nvPr/>
          </p:nvSpPr>
          <p:spPr>
            <a:xfrm>
              <a:off x="5987457" y="4450208"/>
              <a:ext cx="441093" cy="441093"/>
            </a:xfrm>
            <a:custGeom>
              <a:avLst/>
              <a:gdLst>
                <a:gd name="connsiteX0" fmla="*/ 441094 w 441093"/>
                <a:gd name="connsiteY0" fmla="*/ 220547 h 441093"/>
                <a:gd name="connsiteX1" fmla="*/ 220547 w 441093"/>
                <a:gd name="connsiteY1" fmla="*/ 441094 h 441093"/>
                <a:gd name="connsiteX2" fmla="*/ 0 w 441093"/>
                <a:gd name="connsiteY2" fmla="*/ 220547 h 441093"/>
                <a:gd name="connsiteX3" fmla="*/ 220547 w 441093"/>
                <a:gd name="connsiteY3" fmla="*/ 0 h 441093"/>
                <a:gd name="connsiteX4" fmla="*/ 441094 w 441093"/>
                <a:gd name="connsiteY4" fmla="*/ 220547 h 44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93" h="441093">
                  <a:moveTo>
                    <a:pt x="441094" y="220547"/>
                  </a:moveTo>
                  <a:cubicBezTo>
                    <a:pt x="441094" y="342352"/>
                    <a:pt x="342351" y="441094"/>
                    <a:pt x="220547" y="441094"/>
                  </a:cubicBezTo>
                  <a:cubicBezTo>
                    <a:pt x="98742" y="441094"/>
                    <a:pt x="0" y="342352"/>
                    <a:pt x="0" y="220547"/>
                  </a:cubicBezTo>
                  <a:cubicBezTo>
                    <a:pt x="0" y="98742"/>
                    <a:pt x="98742" y="0"/>
                    <a:pt x="220547" y="0"/>
                  </a:cubicBezTo>
                  <a:cubicBezTo>
                    <a:pt x="342352" y="0"/>
                    <a:pt x="441094" y="98742"/>
                    <a:pt x="441094" y="22054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246153-FFD8-C3FF-8FAB-C7C583F5BAA2}"/>
                </a:ext>
              </a:extLst>
            </p:cNvPr>
            <p:cNvSpPr/>
            <p:nvPr/>
          </p:nvSpPr>
          <p:spPr>
            <a:xfrm>
              <a:off x="6181631" y="4506193"/>
              <a:ext cx="188783" cy="138188"/>
            </a:xfrm>
            <a:custGeom>
              <a:avLst/>
              <a:gdLst>
                <a:gd name="connsiteX0" fmla="*/ 0 w 188783"/>
                <a:gd name="connsiteY0" fmla="*/ 2151 h 138188"/>
                <a:gd name="connsiteX1" fmla="*/ 188783 w 188783"/>
                <a:gd name="connsiteY1" fmla="*/ 138188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783" h="138188">
                  <a:moveTo>
                    <a:pt x="0" y="2151"/>
                  </a:moveTo>
                  <a:cubicBezTo>
                    <a:pt x="89707" y="-12415"/>
                    <a:pt x="174217" y="48545"/>
                    <a:pt x="188783" y="138188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BF29DF-2963-80CA-806C-C22BFA1F3961}"/>
                </a:ext>
              </a:extLst>
            </p:cNvPr>
            <p:cNvSpPr/>
            <p:nvPr/>
          </p:nvSpPr>
          <p:spPr>
            <a:xfrm rot="-552599">
              <a:off x="6225402" y="5056391"/>
              <a:ext cx="99846" cy="61473"/>
            </a:xfrm>
            <a:custGeom>
              <a:avLst/>
              <a:gdLst>
                <a:gd name="connsiteX0" fmla="*/ 0 w 99846"/>
                <a:gd name="connsiteY0" fmla="*/ 0 h 61473"/>
                <a:gd name="connsiteX1" fmla="*/ 99846 w 99846"/>
                <a:gd name="connsiteY1" fmla="*/ 0 h 61473"/>
                <a:gd name="connsiteX2" fmla="*/ 99846 w 99846"/>
                <a:gd name="connsiteY2" fmla="*/ 61473 h 61473"/>
                <a:gd name="connsiteX3" fmla="*/ 0 w 99846"/>
                <a:gd name="connsiteY3" fmla="*/ 61473 h 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46" h="61473">
                  <a:moveTo>
                    <a:pt x="0" y="0"/>
                  </a:moveTo>
                  <a:lnTo>
                    <a:pt x="99846" y="0"/>
                  </a:lnTo>
                  <a:lnTo>
                    <a:pt x="99846" y="61473"/>
                  </a:lnTo>
                  <a:lnTo>
                    <a:pt x="0" y="61473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BF76FD-50CD-7568-C994-8A54D06E8115}"/>
                </a:ext>
              </a:extLst>
            </p:cNvPr>
            <p:cNvSpPr/>
            <p:nvPr/>
          </p:nvSpPr>
          <p:spPr>
            <a:xfrm rot="-552599">
              <a:off x="6239684" y="5144353"/>
              <a:ext cx="99846" cy="61473"/>
            </a:xfrm>
            <a:custGeom>
              <a:avLst/>
              <a:gdLst>
                <a:gd name="connsiteX0" fmla="*/ 0 w 99846"/>
                <a:gd name="connsiteY0" fmla="*/ 0 h 61473"/>
                <a:gd name="connsiteX1" fmla="*/ 99846 w 99846"/>
                <a:gd name="connsiteY1" fmla="*/ 0 h 61473"/>
                <a:gd name="connsiteX2" fmla="*/ 99846 w 99846"/>
                <a:gd name="connsiteY2" fmla="*/ 61474 h 61473"/>
                <a:gd name="connsiteX3" fmla="*/ 0 w 99846"/>
                <a:gd name="connsiteY3" fmla="*/ 61474 h 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46" h="61473">
                  <a:moveTo>
                    <a:pt x="0" y="0"/>
                  </a:moveTo>
                  <a:lnTo>
                    <a:pt x="99846" y="0"/>
                  </a:lnTo>
                  <a:lnTo>
                    <a:pt x="99846" y="61474"/>
                  </a:lnTo>
                  <a:lnTo>
                    <a:pt x="0" y="61474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07E493-D5C0-76EE-95B9-234804F769C4}"/>
              </a:ext>
            </a:extLst>
          </p:cNvPr>
          <p:cNvSpPr/>
          <p:nvPr/>
        </p:nvSpPr>
        <p:spPr>
          <a:xfrm>
            <a:off x="983247" y="1303983"/>
            <a:ext cx="46594" cy="25427"/>
          </a:xfrm>
          <a:custGeom>
            <a:avLst/>
            <a:gdLst>
              <a:gd name="connsiteX0" fmla="*/ 9891 w 46594"/>
              <a:gd name="connsiteY0" fmla="*/ 25023 h 25427"/>
              <a:gd name="connsiteX1" fmla="*/ 12329 w 46594"/>
              <a:gd name="connsiteY1" fmla="*/ 23804 h 25427"/>
              <a:gd name="connsiteX2" fmla="*/ 586 w 46594"/>
              <a:gd name="connsiteY2" fmla="*/ 1281 h 25427"/>
              <a:gd name="connsiteX3" fmla="*/ 46595 w 46594"/>
              <a:gd name="connsiteY3" fmla="*/ 21943 h 2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4" h="25427">
                <a:moveTo>
                  <a:pt x="9891" y="25023"/>
                </a:moveTo>
                <a:cubicBezTo>
                  <a:pt x="11623" y="25665"/>
                  <a:pt x="13933" y="25730"/>
                  <a:pt x="12329" y="23804"/>
                </a:cubicBezTo>
                <a:cubicBezTo>
                  <a:pt x="7324" y="17837"/>
                  <a:pt x="-2494" y="5067"/>
                  <a:pt x="586" y="1281"/>
                </a:cubicBezTo>
                <a:cubicBezTo>
                  <a:pt x="4821" y="-3916"/>
                  <a:pt x="28628" y="7441"/>
                  <a:pt x="46595" y="21943"/>
                </a:cubicBezTo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98" name="Graphic 7">
            <a:extLst>
              <a:ext uri="{FF2B5EF4-FFF2-40B4-BE49-F238E27FC236}">
                <a16:creationId xmlns:a16="http://schemas.microsoft.com/office/drawing/2014/main" id="{BA29A18C-7C9B-AB48-31BF-BA97153281C6}"/>
              </a:ext>
            </a:extLst>
          </p:cNvPr>
          <p:cNvGrpSpPr/>
          <p:nvPr/>
        </p:nvGrpSpPr>
        <p:grpSpPr>
          <a:xfrm>
            <a:off x="1898361" y="736540"/>
            <a:ext cx="495187" cy="417607"/>
            <a:chOff x="7255425" y="4655932"/>
            <a:chExt cx="495187" cy="417607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8A0DD17-BD04-F2EE-35F4-82B40614A0DA}"/>
                </a:ext>
              </a:extLst>
            </p:cNvPr>
            <p:cNvSpPr/>
            <p:nvPr/>
          </p:nvSpPr>
          <p:spPr>
            <a:xfrm rot="10800000">
              <a:off x="7255425" y="4655932"/>
              <a:ext cx="495187" cy="331622"/>
            </a:xfrm>
            <a:custGeom>
              <a:avLst/>
              <a:gdLst>
                <a:gd name="connsiteX0" fmla="*/ 456686 w 495187"/>
                <a:gd name="connsiteY0" fmla="*/ 0 h 331622"/>
                <a:gd name="connsiteX1" fmla="*/ 495187 w 495187"/>
                <a:gd name="connsiteY1" fmla="*/ 38501 h 331622"/>
                <a:gd name="connsiteX2" fmla="*/ 495187 w 495187"/>
                <a:gd name="connsiteY2" fmla="*/ 293121 h 331622"/>
                <a:gd name="connsiteX3" fmla="*/ 456686 w 495187"/>
                <a:gd name="connsiteY3" fmla="*/ 331622 h 331622"/>
                <a:gd name="connsiteX4" fmla="*/ 38500 w 495187"/>
                <a:gd name="connsiteY4" fmla="*/ 331622 h 331622"/>
                <a:gd name="connsiteX5" fmla="*/ -1 w 495187"/>
                <a:gd name="connsiteY5" fmla="*/ 293121 h 331622"/>
                <a:gd name="connsiteX6" fmla="*/ -1 w 495187"/>
                <a:gd name="connsiteY6" fmla="*/ 38501 h 331622"/>
                <a:gd name="connsiteX7" fmla="*/ 38500 w 495187"/>
                <a:gd name="connsiteY7" fmla="*/ 0 h 33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187" h="331622">
                  <a:moveTo>
                    <a:pt x="456686" y="0"/>
                  </a:moveTo>
                  <a:cubicBezTo>
                    <a:pt x="477950" y="0"/>
                    <a:pt x="495187" y="17237"/>
                    <a:pt x="495187" y="38501"/>
                  </a:cubicBezTo>
                  <a:lnTo>
                    <a:pt x="495187" y="293121"/>
                  </a:lnTo>
                  <a:cubicBezTo>
                    <a:pt x="495187" y="314385"/>
                    <a:pt x="477950" y="331622"/>
                    <a:pt x="456686" y="331622"/>
                  </a:cubicBezTo>
                  <a:lnTo>
                    <a:pt x="38500" y="331622"/>
                  </a:lnTo>
                  <a:cubicBezTo>
                    <a:pt x="17237" y="331622"/>
                    <a:pt x="-1" y="314385"/>
                    <a:pt x="-1" y="293121"/>
                  </a:cubicBezTo>
                  <a:lnTo>
                    <a:pt x="-1" y="38501"/>
                  </a:lnTo>
                  <a:cubicBezTo>
                    <a:pt x="-1" y="17238"/>
                    <a:pt x="17237" y="0"/>
                    <a:pt x="38500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F458876-9B25-3DE2-D949-4650B8A49777}"/>
                </a:ext>
              </a:extLst>
            </p:cNvPr>
            <p:cNvSpPr/>
            <p:nvPr/>
          </p:nvSpPr>
          <p:spPr>
            <a:xfrm>
              <a:off x="7358801" y="4987041"/>
              <a:ext cx="86498" cy="86498"/>
            </a:xfrm>
            <a:custGeom>
              <a:avLst/>
              <a:gdLst>
                <a:gd name="connsiteX0" fmla="*/ 0 w 86498"/>
                <a:gd name="connsiteY0" fmla="*/ 86499 h 86498"/>
                <a:gd name="connsiteX1" fmla="*/ 0 w 86498"/>
                <a:gd name="connsiteY1" fmla="*/ 86499 h 86498"/>
                <a:gd name="connsiteX2" fmla="*/ 86499 w 86498"/>
                <a:gd name="connsiteY2" fmla="*/ 0 h 86498"/>
                <a:gd name="connsiteX3" fmla="*/ 86499 w 86498"/>
                <a:gd name="connsiteY3" fmla="*/ 0 h 8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8" h="86498">
                  <a:moveTo>
                    <a:pt x="0" y="86499"/>
                  </a:moveTo>
                  <a:lnTo>
                    <a:pt x="0" y="86499"/>
                  </a:lnTo>
                  <a:cubicBezTo>
                    <a:pt x="47741" y="86499"/>
                    <a:pt x="86499" y="47806"/>
                    <a:pt x="86499" y="0"/>
                  </a:cubicBezTo>
                  <a:lnTo>
                    <a:pt x="86499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01" name="Graphic 7">
              <a:extLst>
                <a:ext uri="{FF2B5EF4-FFF2-40B4-BE49-F238E27FC236}">
                  <a16:creationId xmlns:a16="http://schemas.microsoft.com/office/drawing/2014/main" id="{753C2BB5-9E0F-8FC4-A6EC-CE81FC143911}"/>
                </a:ext>
              </a:extLst>
            </p:cNvPr>
            <p:cNvGrpSpPr/>
            <p:nvPr/>
          </p:nvGrpSpPr>
          <p:grpSpPr>
            <a:xfrm>
              <a:off x="7345967" y="4757575"/>
              <a:ext cx="314104" cy="128336"/>
              <a:chOff x="7345967" y="4757575"/>
              <a:chExt cx="314104" cy="128336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8AB4257-7639-FB68-4A31-5A8AFBA108CF}"/>
                  </a:ext>
                </a:extLst>
              </p:cNvPr>
              <p:cNvSpPr/>
              <p:nvPr/>
            </p:nvSpPr>
            <p:spPr>
              <a:xfrm>
                <a:off x="7345967" y="4757575"/>
                <a:ext cx="314104" cy="6416"/>
              </a:xfrm>
              <a:custGeom>
                <a:avLst/>
                <a:gdLst>
                  <a:gd name="connsiteX0" fmla="*/ 314104 w 314104"/>
                  <a:gd name="connsiteY0" fmla="*/ 0 h 6416"/>
                  <a:gd name="connsiteX1" fmla="*/ 0 w 314104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104" h="6416">
                    <a:moveTo>
                      <a:pt x="314104" y="0"/>
                    </a:moveTo>
                    <a:lnTo>
                      <a:pt x="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8619D49-DB51-DDD4-3E36-27579BA04CDA}"/>
                  </a:ext>
                </a:extLst>
              </p:cNvPr>
              <p:cNvSpPr/>
              <p:nvPr/>
            </p:nvSpPr>
            <p:spPr>
              <a:xfrm>
                <a:off x="7345967" y="4821743"/>
                <a:ext cx="314104" cy="6416"/>
              </a:xfrm>
              <a:custGeom>
                <a:avLst/>
                <a:gdLst>
                  <a:gd name="connsiteX0" fmla="*/ 314104 w 314104"/>
                  <a:gd name="connsiteY0" fmla="*/ 0 h 6416"/>
                  <a:gd name="connsiteX1" fmla="*/ 0 w 314104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104" h="6416">
                    <a:moveTo>
                      <a:pt x="314104" y="0"/>
                    </a:moveTo>
                    <a:lnTo>
                      <a:pt x="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C4434C-5306-8AA4-8AC2-0336B95A7229}"/>
                  </a:ext>
                </a:extLst>
              </p:cNvPr>
              <p:cNvSpPr/>
              <p:nvPr/>
            </p:nvSpPr>
            <p:spPr>
              <a:xfrm>
                <a:off x="7345967" y="4885911"/>
                <a:ext cx="314104" cy="6416"/>
              </a:xfrm>
              <a:custGeom>
                <a:avLst/>
                <a:gdLst>
                  <a:gd name="connsiteX0" fmla="*/ 314104 w 314104"/>
                  <a:gd name="connsiteY0" fmla="*/ 0 h 6416"/>
                  <a:gd name="connsiteX1" fmla="*/ 0 w 314104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104" h="6416">
                    <a:moveTo>
                      <a:pt x="314104" y="0"/>
                    </a:moveTo>
                    <a:lnTo>
                      <a:pt x="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  <p:grpSp>
        <p:nvGrpSpPr>
          <p:cNvPr id="105" name="Graphic 7">
            <a:extLst>
              <a:ext uri="{FF2B5EF4-FFF2-40B4-BE49-F238E27FC236}">
                <a16:creationId xmlns:a16="http://schemas.microsoft.com/office/drawing/2014/main" id="{03F97C20-C9AA-8C44-98D8-A94FF23BD375}"/>
              </a:ext>
            </a:extLst>
          </p:cNvPr>
          <p:cNvGrpSpPr/>
          <p:nvPr/>
        </p:nvGrpSpPr>
        <p:grpSpPr>
          <a:xfrm>
            <a:off x="1383938" y="1487185"/>
            <a:ext cx="425937" cy="363274"/>
            <a:chOff x="6741002" y="5406577"/>
            <a:chExt cx="425937" cy="363274"/>
          </a:xfrm>
          <a:solidFill>
            <a:srgbClr val="FFFFFF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40BA8F9-9F80-18B4-33D0-5D0BC4E0139E}"/>
                </a:ext>
              </a:extLst>
            </p:cNvPr>
            <p:cNvSpPr/>
            <p:nvPr/>
          </p:nvSpPr>
          <p:spPr>
            <a:xfrm rot="1599000">
              <a:off x="6776038" y="5477755"/>
              <a:ext cx="321419" cy="232353"/>
            </a:xfrm>
            <a:custGeom>
              <a:avLst/>
              <a:gdLst>
                <a:gd name="connsiteX0" fmla="*/ 0 w 321419"/>
                <a:gd name="connsiteY0" fmla="*/ 0 h 232353"/>
                <a:gd name="connsiteX1" fmla="*/ 321419 w 321419"/>
                <a:gd name="connsiteY1" fmla="*/ 0 h 232353"/>
                <a:gd name="connsiteX2" fmla="*/ 321419 w 321419"/>
                <a:gd name="connsiteY2" fmla="*/ 232354 h 232353"/>
                <a:gd name="connsiteX3" fmla="*/ 0 w 321419"/>
                <a:gd name="connsiteY3" fmla="*/ 232354 h 23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419" h="232353">
                  <a:moveTo>
                    <a:pt x="0" y="0"/>
                  </a:moveTo>
                  <a:lnTo>
                    <a:pt x="321419" y="0"/>
                  </a:lnTo>
                  <a:lnTo>
                    <a:pt x="321419" y="232354"/>
                  </a:lnTo>
                  <a:lnTo>
                    <a:pt x="0" y="232354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C0D13CF-645C-FC98-CDB5-2A42539F05D6}"/>
                </a:ext>
              </a:extLst>
            </p:cNvPr>
            <p:cNvSpPr/>
            <p:nvPr/>
          </p:nvSpPr>
          <p:spPr>
            <a:xfrm rot="1599000">
              <a:off x="6810483" y="5466319"/>
              <a:ext cx="321419" cy="232353"/>
            </a:xfrm>
            <a:custGeom>
              <a:avLst/>
              <a:gdLst>
                <a:gd name="connsiteX0" fmla="*/ 0 w 321419"/>
                <a:gd name="connsiteY0" fmla="*/ 0 h 232353"/>
                <a:gd name="connsiteX1" fmla="*/ 321419 w 321419"/>
                <a:gd name="connsiteY1" fmla="*/ 0 h 232353"/>
                <a:gd name="connsiteX2" fmla="*/ 321419 w 321419"/>
                <a:gd name="connsiteY2" fmla="*/ 232354 h 232353"/>
                <a:gd name="connsiteX3" fmla="*/ 0 w 321419"/>
                <a:gd name="connsiteY3" fmla="*/ 232354 h 23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419" h="232353">
                  <a:moveTo>
                    <a:pt x="0" y="0"/>
                  </a:moveTo>
                  <a:lnTo>
                    <a:pt x="321419" y="0"/>
                  </a:lnTo>
                  <a:lnTo>
                    <a:pt x="321419" y="232354"/>
                  </a:lnTo>
                  <a:lnTo>
                    <a:pt x="0" y="232354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C922CCB-7E47-40A0-54D0-1AA1763734E8}"/>
              </a:ext>
            </a:extLst>
          </p:cNvPr>
          <p:cNvSpPr/>
          <p:nvPr/>
        </p:nvSpPr>
        <p:spPr>
          <a:xfrm>
            <a:off x="1498857" y="1707472"/>
            <a:ext cx="121398" cy="102670"/>
          </a:xfrm>
          <a:custGeom>
            <a:avLst/>
            <a:gdLst>
              <a:gd name="connsiteX0" fmla="*/ 56781 w 121398"/>
              <a:gd name="connsiteY0" fmla="*/ 26117 h 102670"/>
              <a:gd name="connsiteX1" fmla="*/ 14173 w 121398"/>
              <a:gd name="connsiteY1" fmla="*/ 50565 h 102670"/>
              <a:gd name="connsiteX2" fmla="*/ 569 w 121398"/>
              <a:gd name="connsiteY2" fmla="*/ 73024 h 102670"/>
              <a:gd name="connsiteX3" fmla="*/ 8142 w 121398"/>
              <a:gd name="connsiteY3" fmla="*/ 97151 h 102670"/>
              <a:gd name="connsiteX4" fmla="*/ 27584 w 121398"/>
              <a:gd name="connsiteY4" fmla="*/ 102669 h 102670"/>
              <a:gd name="connsiteX5" fmla="*/ 101892 w 121398"/>
              <a:gd name="connsiteY5" fmla="*/ 72061 h 102670"/>
              <a:gd name="connsiteX6" fmla="*/ 121398 w 121398"/>
              <a:gd name="connsiteY6" fmla="*/ 56019 h 102670"/>
              <a:gd name="connsiteX7" fmla="*/ 78791 w 121398"/>
              <a:gd name="connsiteY7" fmla="*/ 0 h 102670"/>
              <a:gd name="connsiteX8" fmla="*/ 35028 w 121398"/>
              <a:gd name="connsiteY8" fmla="*/ 19443 h 102670"/>
              <a:gd name="connsiteX9" fmla="*/ 35862 w 121398"/>
              <a:gd name="connsiteY9" fmla="*/ 26694 h 102670"/>
              <a:gd name="connsiteX10" fmla="*/ 56717 w 121398"/>
              <a:gd name="connsiteY10" fmla="*/ 26117 h 10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8" h="102670">
                <a:moveTo>
                  <a:pt x="56781" y="26117"/>
                </a:moveTo>
                <a:cubicBezTo>
                  <a:pt x="46386" y="33688"/>
                  <a:pt x="24697" y="40426"/>
                  <a:pt x="14173" y="50565"/>
                </a:cubicBezTo>
                <a:cubicBezTo>
                  <a:pt x="7756" y="56725"/>
                  <a:pt x="2366" y="64296"/>
                  <a:pt x="569" y="73024"/>
                </a:cubicBezTo>
                <a:cubicBezTo>
                  <a:pt x="-1228" y="81751"/>
                  <a:pt x="1211" y="91632"/>
                  <a:pt x="8142" y="97151"/>
                </a:cubicBezTo>
                <a:cubicBezTo>
                  <a:pt x="13531" y="101450"/>
                  <a:pt x="20718" y="102669"/>
                  <a:pt x="27584" y="102669"/>
                </a:cubicBezTo>
                <a:cubicBezTo>
                  <a:pt x="54792" y="102798"/>
                  <a:pt x="79240" y="87140"/>
                  <a:pt x="101892" y="72061"/>
                </a:cubicBezTo>
                <a:cubicBezTo>
                  <a:pt x="108950" y="67377"/>
                  <a:pt x="116073" y="62564"/>
                  <a:pt x="121398" y="56019"/>
                </a:cubicBezTo>
                <a:lnTo>
                  <a:pt x="78791" y="0"/>
                </a:lnTo>
                <a:cubicBezTo>
                  <a:pt x="70577" y="2310"/>
                  <a:pt x="48054" y="13090"/>
                  <a:pt x="35028" y="19443"/>
                </a:cubicBezTo>
                <a:cubicBezTo>
                  <a:pt x="31755" y="21047"/>
                  <a:pt x="32333" y="25860"/>
                  <a:pt x="35862" y="26694"/>
                </a:cubicBezTo>
                <a:lnTo>
                  <a:pt x="56717" y="26117"/>
                </a:lnTo>
                <a:close/>
              </a:path>
            </a:pathLst>
          </a:custGeom>
          <a:solidFill>
            <a:srgbClr val="FFFFFF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4173E9B-2BA9-D2C3-6F1D-421ACB014698}"/>
              </a:ext>
            </a:extLst>
          </p:cNvPr>
          <p:cNvSpPr/>
          <p:nvPr/>
        </p:nvSpPr>
        <p:spPr>
          <a:xfrm>
            <a:off x="1572450" y="1248026"/>
            <a:ext cx="197397" cy="543763"/>
          </a:xfrm>
          <a:custGeom>
            <a:avLst/>
            <a:gdLst>
              <a:gd name="connsiteX0" fmla="*/ 48512 w 197397"/>
              <a:gd name="connsiteY0" fmla="*/ 165811 h 543763"/>
              <a:gd name="connsiteX1" fmla="*/ 86756 w 197397"/>
              <a:gd name="connsiteY1" fmla="*/ 313078 h 543763"/>
              <a:gd name="connsiteX2" fmla="*/ 0 w 197397"/>
              <a:gd name="connsiteY2" fmla="*/ 451297 h 543763"/>
              <a:gd name="connsiteX3" fmla="*/ 68275 w 197397"/>
              <a:gd name="connsiteY3" fmla="*/ 543764 h 543763"/>
              <a:gd name="connsiteX4" fmla="*/ 160421 w 197397"/>
              <a:gd name="connsiteY4" fmla="*/ 422742 h 543763"/>
              <a:gd name="connsiteX5" fmla="*/ 190837 w 197397"/>
              <a:gd name="connsiteY5" fmla="*/ 367108 h 543763"/>
              <a:gd name="connsiteX6" fmla="*/ 197382 w 197397"/>
              <a:gd name="connsiteY6" fmla="*/ 334510 h 543763"/>
              <a:gd name="connsiteX7" fmla="*/ 176976 w 197397"/>
              <a:gd name="connsiteY7" fmla="*/ 212847 h 543763"/>
              <a:gd name="connsiteX8" fmla="*/ 121343 w 197397"/>
              <a:gd name="connsiteY8" fmla="*/ 53324 h 543763"/>
              <a:gd name="connsiteX9" fmla="*/ 90028 w 197397"/>
              <a:gd name="connsiteY9" fmla="*/ 13796 h 543763"/>
              <a:gd name="connsiteX10" fmla="*/ 73537 w 197397"/>
              <a:gd name="connsiteY10" fmla="*/ 0 h 54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397" h="543763">
                <a:moveTo>
                  <a:pt x="48512" y="165811"/>
                </a:moveTo>
                <a:lnTo>
                  <a:pt x="86756" y="313078"/>
                </a:lnTo>
                <a:lnTo>
                  <a:pt x="0" y="451297"/>
                </a:lnTo>
                <a:lnTo>
                  <a:pt x="68275" y="543764"/>
                </a:lnTo>
                <a:lnTo>
                  <a:pt x="160421" y="422742"/>
                </a:lnTo>
                <a:cubicBezTo>
                  <a:pt x="173319" y="405801"/>
                  <a:pt x="183843" y="387128"/>
                  <a:pt x="190837" y="367108"/>
                </a:cubicBezTo>
                <a:cubicBezTo>
                  <a:pt x="194687" y="356007"/>
                  <a:pt x="197639" y="344328"/>
                  <a:pt x="197382" y="334510"/>
                </a:cubicBezTo>
                <a:cubicBezTo>
                  <a:pt x="196997" y="318981"/>
                  <a:pt x="186410" y="261230"/>
                  <a:pt x="176976" y="212847"/>
                </a:cubicBezTo>
                <a:cubicBezTo>
                  <a:pt x="168635" y="169854"/>
                  <a:pt x="141427" y="98114"/>
                  <a:pt x="121343" y="53324"/>
                </a:cubicBezTo>
                <a:cubicBezTo>
                  <a:pt x="118070" y="46009"/>
                  <a:pt x="95483" y="19636"/>
                  <a:pt x="90028" y="13796"/>
                </a:cubicBezTo>
                <a:lnTo>
                  <a:pt x="73537" y="0"/>
                </a:lnTo>
              </a:path>
            </a:pathLst>
          </a:custGeom>
          <a:solidFill>
            <a:srgbClr val="F7C1A6"/>
          </a:solidFill>
          <a:ln w="8342" cap="flat">
            <a:solidFill>
              <a:srgbClr val="EC652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EB0A59-BA80-8167-2DB2-D1549D32355C}"/>
              </a:ext>
            </a:extLst>
          </p:cNvPr>
          <p:cNvGrpSpPr/>
          <p:nvPr/>
        </p:nvGrpSpPr>
        <p:grpSpPr>
          <a:xfrm>
            <a:off x="2036644" y="1597167"/>
            <a:ext cx="758791" cy="1012512"/>
            <a:chOff x="2036644" y="1597167"/>
            <a:chExt cx="758791" cy="101251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A849CD-EAC2-B5D2-CF6B-EDAEBBCDC7EB}"/>
                </a:ext>
              </a:extLst>
            </p:cNvPr>
            <p:cNvSpPr/>
            <p:nvPr/>
          </p:nvSpPr>
          <p:spPr>
            <a:xfrm>
              <a:off x="2173451" y="2508422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8A829B-B245-1969-A002-8C3688357DB7}"/>
                </a:ext>
              </a:extLst>
            </p:cNvPr>
            <p:cNvSpPr/>
            <p:nvPr/>
          </p:nvSpPr>
          <p:spPr>
            <a:xfrm>
              <a:off x="2082974" y="2407165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4165F9C-A0B9-94D1-015C-DC4D800D9FC0}"/>
                </a:ext>
              </a:extLst>
            </p:cNvPr>
            <p:cNvSpPr/>
            <p:nvPr/>
          </p:nvSpPr>
          <p:spPr>
            <a:xfrm>
              <a:off x="2125582" y="2305907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406FE1-6DF3-AD22-8FCF-A63B0CB951E8}"/>
                </a:ext>
              </a:extLst>
            </p:cNvPr>
            <p:cNvSpPr/>
            <p:nvPr/>
          </p:nvSpPr>
          <p:spPr>
            <a:xfrm>
              <a:off x="2036644" y="2204649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F6E53C1-8337-F01B-2D95-5E1D3C9DE9BF}"/>
                </a:ext>
              </a:extLst>
            </p:cNvPr>
            <p:cNvSpPr/>
            <p:nvPr/>
          </p:nvSpPr>
          <p:spPr>
            <a:xfrm>
              <a:off x="2203033" y="2103391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8D996A-DC02-6A04-82F7-2E87AA5B4CCF}"/>
                </a:ext>
              </a:extLst>
            </p:cNvPr>
            <p:cNvSpPr/>
            <p:nvPr/>
          </p:nvSpPr>
          <p:spPr>
            <a:xfrm>
              <a:off x="2270282" y="1597167"/>
              <a:ext cx="506288" cy="506288"/>
            </a:xfrm>
            <a:custGeom>
              <a:avLst/>
              <a:gdLst>
                <a:gd name="connsiteX0" fmla="*/ 506289 w 506288"/>
                <a:gd name="connsiteY0" fmla="*/ 253145 h 506288"/>
                <a:gd name="connsiteX1" fmla="*/ 253145 w 506288"/>
                <a:gd name="connsiteY1" fmla="*/ 506289 h 506288"/>
                <a:gd name="connsiteX2" fmla="*/ 1 w 506288"/>
                <a:gd name="connsiteY2" fmla="*/ 253145 h 506288"/>
                <a:gd name="connsiteX3" fmla="*/ 253145 w 506288"/>
                <a:gd name="connsiteY3" fmla="*/ 0 h 506288"/>
                <a:gd name="connsiteX4" fmla="*/ 506289 w 506288"/>
                <a:gd name="connsiteY4" fmla="*/ 253145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88" h="506288">
                  <a:moveTo>
                    <a:pt x="506289" y="253145"/>
                  </a:moveTo>
                  <a:cubicBezTo>
                    <a:pt x="506289" y="392953"/>
                    <a:pt x="392952" y="506289"/>
                    <a:pt x="253145" y="506289"/>
                  </a:cubicBezTo>
                  <a:cubicBezTo>
                    <a:pt x="113337" y="506289"/>
                    <a:pt x="1" y="392953"/>
                    <a:pt x="1" y="253145"/>
                  </a:cubicBezTo>
                  <a:cubicBezTo>
                    <a:pt x="1" y="113337"/>
                    <a:pt x="113337" y="0"/>
                    <a:pt x="253145" y="0"/>
                  </a:cubicBezTo>
                  <a:cubicBezTo>
                    <a:pt x="392952" y="0"/>
                    <a:pt x="506289" y="113337"/>
                    <a:pt x="506289" y="253145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4B8FDF-27F6-F2F6-82CF-A29EE433385B}"/>
                </a:ext>
              </a:extLst>
            </p:cNvPr>
            <p:cNvSpPr/>
            <p:nvPr/>
          </p:nvSpPr>
          <p:spPr>
            <a:xfrm>
              <a:off x="2323541" y="1650426"/>
              <a:ext cx="399769" cy="399769"/>
            </a:xfrm>
            <a:custGeom>
              <a:avLst/>
              <a:gdLst>
                <a:gd name="connsiteX0" fmla="*/ 399769 w 399769"/>
                <a:gd name="connsiteY0" fmla="*/ 199885 h 399769"/>
                <a:gd name="connsiteX1" fmla="*/ 199884 w 399769"/>
                <a:gd name="connsiteY1" fmla="*/ 399770 h 399769"/>
                <a:gd name="connsiteX2" fmla="*/ -1 w 399769"/>
                <a:gd name="connsiteY2" fmla="*/ 199885 h 399769"/>
                <a:gd name="connsiteX3" fmla="*/ 199884 w 399769"/>
                <a:gd name="connsiteY3" fmla="*/ 0 h 399769"/>
                <a:gd name="connsiteX4" fmla="*/ 399769 w 399769"/>
                <a:gd name="connsiteY4" fmla="*/ 199885 h 3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69" h="399769">
                  <a:moveTo>
                    <a:pt x="399769" y="199885"/>
                  </a:moveTo>
                  <a:cubicBezTo>
                    <a:pt x="399769" y="310278"/>
                    <a:pt x="310278" y="399770"/>
                    <a:pt x="199884" y="399770"/>
                  </a:cubicBezTo>
                  <a:cubicBezTo>
                    <a:pt x="89491" y="399770"/>
                    <a:pt x="-1" y="310278"/>
                    <a:pt x="-1" y="199885"/>
                  </a:cubicBezTo>
                  <a:cubicBezTo>
                    <a:pt x="-1" y="89492"/>
                    <a:pt x="89491" y="0"/>
                    <a:pt x="199884" y="0"/>
                  </a:cubicBezTo>
                  <a:cubicBezTo>
                    <a:pt x="310277" y="0"/>
                    <a:pt x="399769" y="89492"/>
                    <a:pt x="399769" y="199885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AED94EB-DDDD-6B8A-08B0-443F1ACF1D7B}"/>
                </a:ext>
              </a:extLst>
            </p:cNvPr>
            <p:cNvSpPr/>
            <p:nvPr/>
          </p:nvSpPr>
          <p:spPr>
            <a:xfrm>
              <a:off x="225693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17347F-4AC2-505F-9F7A-BF17054A017C}"/>
                </a:ext>
              </a:extLst>
            </p:cNvPr>
            <p:cNvSpPr/>
            <p:nvPr/>
          </p:nvSpPr>
          <p:spPr>
            <a:xfrm>
              <a:off x="2310772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82A4DAB-1F38-DAB4-8613-72664D0A2EC6}"/>
                </a:ext>
              </a:extLst>
            </p:cNvPr>
            <p:cNvSpPr/>
            <p:nvPr/>
          </p:nvSpPr>
          <p:spPr>
            <a:xfrm>
              <a:off x="236460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EEA583-3CFC-2E61-B6F5-DCDE15D397CD}"/>
                </a:ext>
              </a:extLst>
            </p:cNvPr>
            <p:cNvSpPr/>
            <p:nvPr/>
          </p:nvSpPr>
          <p:spPr>
            <a:xfrm>
              <a:off x="241851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436555-66D3-4F1C-FA74-CFE611A5148B}"/>
                </a:ext>
              </a:extLst>
            </p:cNvPr>
            <p:cNvSpPr/>
            <p:nvPr/>
          </p:nvSpPr>
          <p:spPr>
            <a:xfrm>
              <a:off x="2472348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3D22B8-F5B8-218C-21BC-EB9F0C486CF2}"/>
                </a:ext>
              </a:extLst>
            </p:cNvPr>
            <p:cNvSpPr/>
            <p:nvPr/>
          </p:nvSpPr>
          <p:spPr>
            <a:xfrm>
              <a:off x="252618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710A10-D33B-8B80-42D3-AA0130CC975C}"/>
                </a:ext>
              </a:extLst>
            </p:cNvPr>
            <p:cNvSpPr/>
            <p:nvPr/>
          </p:nvSpPr>
          <p:spPr>
            <a:xfrm>
              <a:off x="2580023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97E9DD6-1417-3B5D-00E5-F3280458B176}"/>
                </a:ext>
              </a:extLst>
            </p:cNvPr>
            <p:cNvSpPr/>
            <p:nvPr/>
          </p:nvSpPr>
          <p:spPr>
            <a:xfrm>
              <a:off x="2633924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076C712-3437-5E6D-7C91-5144D3ED29C4}"/>
                </a:ext>
              </a:extLst>
            </p:cNvPr>
            <p:cNvSpPr/>
            <p:nvPr/>
          </p:nvSpPr>
          <p:spPr>
            <a:xfrm>
              <a:off x="268776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799D90-1659-02BB-2C76-63836BDB0EEE}"/>
                </a:ext>
              </a:extLst>
            </p:cNvPr>
            <p:cNvSpPr/>
            <p:nvPr/>
          </p:nvSpPr>
          <p:spPr>
            <a:xfrm>
              <a:off x="274159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54" name="Graphic 7">
              <a:extLst>
                <a:ext uri="{FF2B5EF4-FFF2-40B4-BE49-F238E27FC236}">
                  <a16:creationId xmlns:a16="http://schemas.microsoft.com/office/drawing/2014/main" id="{DD3BE8D1-CE6D-DBF8-861C-676C8E74F8D9}"/>
                </a:ext>
              </a:extLst>
            </p:cNvPr>
            <p:cNvGrpSpPr/>
            <p:nvPr/>
          </p:nvGrpSpPr>
          <p:grpSpPr>
            <a:xfrm>
              <a:off x="2090482" y="2224220"/>
              <a:ext cx="484728" cy="62115"/>
              <a:chOff x="7447546" y="6143612"/>
              <a:chExt cx="484728" cy="62115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98FFAD9-FFC8-35F9-E393-1E06EC3EAEAD}"/>
                  </a:ext>
                </a:extLst>
              </p:cNvPr>
              <p:cNvSpPr/>
              <p:nvPr/>
            </p:nvSpPr>
            <p:spPr>
              <a:xfrm>
                <a:off x="7447546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5F3635A-16CE-E907-C851-300F36C7D3D4}"/>
                  </a:ext>
                </a:extLst>
              </p:cNvPr>
              <p:cNvSpPr/>
              <p:nvPr/>
            </p:nvSpPr>
            <p:spPr>
              <a:xfrm>
                <a:off x="750144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BE939D0-1AE0-9F3F-534F-51CBACF497F2}"/>
                  </a:ext>
                </a:extLst>
              </p:cNvPr>
              <p:cNvSpPr/>
              <p:nvPr/>
            </p:nvSpPr>
            <p:spPr>
              <a:xfrm>
                <a:off x="755528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0A47D17-4ED6-6097-760E-4ECE4F06CD0B}"/>
                  </a:ext>
                </a:extLst>
              </p:cNvPr>
              <p:cNvSpPr/>
              <p:nvPr/>
            </p:nvSpPr>
            <p:spPr>
              <a:xfrm>
                <a:off x="7609122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A158C5F-D743-F43E-88E6-C2ABC66568D6}"/>
                  </a:ext>
                </a:extLst>
              </p:cNvPr>
              <p:cNvSpPr/>
              <p:nvPr/>
            </p:nvSpPr>
            <p:spPr>
              <a:xfrm>
                <a:off x="7663023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7F23E94-8BD6-0C8D-1E19-D65D5B62231F}"/>
                  </a:ext>
                </a:extLst>
              </p:cNvPr>
              <p:cNvSpPr/>
              <p:nvPr/>
            </p:nvSpPr>
            <p:spPr>
              <a:xfrm>
                <a:off x="7716860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D9CE70F-0746-12DA-AC31-AF11BAA1F998}"/>
                  </a:ext>
                </a:extLst>
              </p:cNvPr>
              <p:cNvSpPr/>
              <p:nvPr/>
            </p:nvSpPr>
            <p:spPr>
              <a:xfrm>
                <a:off x="7770698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6339FB6-FE91-EE1D-3F7D-C647EDAAE2CD}"/>
                  </a:ext>
                </a:extLst>
              </p:cNvPr>
              <p:cNvSpPr/>
              <p:nvPr/>
            </p:nvSpPr>
            <p:spPr>
              <a:xfrm>
                <a:off x="7824599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DB71FB1-D65C-7578-FD87-3A6C5A0CA519}"/>
                  </a:ext>
                </a:extLst>
              </p:cNvPr>
              <p:cNvSpPr/>
              <p:nvPr/>
            </p:nvSpPr>
            <p:spPr>
              <a:xfrm>
                <a:off x="787843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6BEB42-6C14-F808-41B5-9839D7F190D8}"/>
                  </a:ext>
                </a:extLst>
              </p:cNvPr>
              <p:cNvSpPr/>
              <p:nvPr/>
            </p:nvSpPr>
            <p:spPr>
              <a:xfrm>
                <a:off x="793227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65" name="Graphic 7">
              <a:extLst>
                <a:ext uri="{FF2B5EF4-FFF2-40B4-BE49-F238E27FC236}">
                  <a16:creationId xmlns:a16="http://schemas.microsoft.com/office/drawing/2014/main" id="{1B468793-B0B2-D0B5-9568-F9D82BA95B79}"/>
                </a:ext>
              </a:extLst>
            </p:cNvPr>
            <p:cNvGrpSpPr/>
            <p:nvPr/>
          </p:nvGrpSpPr>
          <p:grpSpPr>
            <a:xfrm>
              <a:off x="2179483" y="2325478"/>
              <a:ext cx="484728" cy="62115"/>
              <a:chOff x="7536547" y="6244870"/>
              <a:chExt cx="484728" cy="6211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C8279B3-342B-D009-8BA4-2DD27BA58FFE}"/>
                  </a:ext>
                </a:extLst>
              </p:cNvPr>
              <p:cNvSpPr/>
              <p:nvPr/>
            </p:nvSpPr>
            <p:spPr>
              <a:xfrm>
                <a:off x="753654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0C3F08A-3D5D-26A6-61A4-535BB92ADE4A}"/>
                  </a:ext>
                </a:extLst>
              </p:cNvPr>
              <p:cNvSpPr/>
              <p:nvPr/>
            </p:nvSpPr>
            <p:spPr>
              <a:xfrm>
                <a:off x="759038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BB3AAF9-6044-BFB2-C34F-08335C2641F9}"/>
                  </a:ext>
                </a:extLst>
              </p:cNvPr>
              <p:cNvSpPr/>
              <p:nvPr/>
            </p:nvSpPr>
            <p:spPr>
              <a:xfrm>
                <a:off x="7644222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420C08-BB3B-F89D-DC0E-F2A37BE4800A}"/>
                  </a:ext>
                </a:extLst>
              </p:cNvPr>
              <p:cNvSpPr/>
              <p:nvPr/>
            </p:nvSpPr>
            <p:spPr>
              <a:xfrm>
                <a:off x="7698123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DC0070C-0249-4240-B8AC-685B9D205B27}"/>
                  </a:ext>
                </a:extLst>
              </p:cNvPr>
              <p:cNvSpPr/>
              <p:nvPr/>
            </p:nvSpPr>
            <p:spPr>
              <a:xfrm>
                <a:off x="7751961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13C24B8-4978-FD22-36C2-A0795848E2C3}"/>
                  </a:ext>
                </a:extLst>
              </p:cNvPr>
              <p:cNvSpPr/>
              <p:nvPr/>
            </p:nvSpPr>
            <p:spPr>
              <a:xfrm>
                <a:off x="7805798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D069D6E-2646-7AAB-E49E-83D9EF53F5AC}"/>
                  </a:ext>
                </a:extLst>
              </p:cNvPr>
              <p:cNvSpPr/>
              <p:nvPr/>
            </p:nvSpPr>
            <p:spPr>
              <a:xfrm>
                <a:off x="7859699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D080513-DF2E-2986-472B-16435C319779}"/>
                  </a:ext>
                </a:extLst>
              </p:cNvPr>
              <p:cNvSpPr/>
              <p:nvPr/>
            </p:nvSpPr>
            <p:spPr>
              <a:xfrm>
                <a:off x="791353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5125BF2-85D9-8398-A3FB-8FAE4815C11F}"/>
                  </a:ext>
                </a:extLst>
              </p:cNvPr>
              <p:cNvSpPr/>
              <p:nvPr/>
            </p:nvSpPr>
            <p:spPr>
              <a:xfrm>
                <a:off x="7967374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ABAC5CE-6233-F89E-C294-1DD1228ED850}"/>
                  </a:ext>
                </a:extLst>
              </p:cNvPr>
              <p:cNvSpPr/>
              <p:nvPr/>
            </p:nvSpPr>
            <p:spPr>
              <a:xfrm>
                <a:off x="802127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76" name="Graphic 7">
              <a:extLst>
                <a:ext uri="{FF2B5EF4-FFF2-40B4-BE49-F238E27FC236}">
                  <a16:creationId xmlns:a16="http://schemas.microsoft.com/office/drawing/2014/main" id="{0A512082-1840-6013-81EB-D1F0415CBF55}"/>
                </a:ext>
              </a:extLst>
            </p:cNvPr>
            <p:cNvGrpSpPr/>
            <p:nvPr/>
          </p:nvGrpSpPr>
          <p:grpSpPr>
            <a:xfrm>
              <a:off x="2136811" y="2426736"/>
              <a:ext cx="484728" cy="62115"/>
              <a:chOff x="7493875" y="6346128"/>
              <a:chExt cx="484728" cy="6211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4DC1022-C814-2D0D-C640-96FB12F6D3E2}"/>
                  </a:ext>
                </a:extLst>
              </p:cNvPr>
              <p:cNvSpPr/>
              <p:nvPr/>
            </p:nvSpPr>
            <p:spPr>
              <a:xfrm>
                <a:off x="749387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FB812E6-2E33-8ABC-AC09-16F5B7D03183}"/>
                  </a:ext>
                </a:extLst>
              </p:cNvPr>
              <p:cNvSpPr/>
              <p:nvPr/>
            </p:nvSpPr>
            <p:spPr>
              <a:xfrm>
                <a:off x="754771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8DD4E90-3EBC-1659-78AA-A4057C9313BF}"/>
                  </a:ext>
                </a:extLst>
              </p:cNvPr>
              <p:cNvSpPr/>
              <p:nvPr/>
            </p:nvSpPr>
            <p:spPr>
              <a:xfrm>
                <a:off x="7601614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BE37310-562B-C067-0777-06E3129BDB6C}"/>
                  </a:ext>
                </a:extLst>
              </p:cNvPr>
              <p:cNvSpPr/>
              <p:nvPr/>
            </p:nvSpPr>
            <p:spPr>
              <a:xfrm>
                <a:off x="7655451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A55A455-0EB7-AF63-412C-4616AAED4270}"/>
                  </a:ext>
                </a:extLst>
              </p:cNvPr>
              <p:cNvSpPr/>
              <p:nvPr/>
            </p:nvSpPr>
            <p:spPr>
              <a:xfrm>
                <a:off x="7709289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732BFD6-6666-8342-F565-7722D6A181BD}"/>
                  </a:ext>
                </a:extLst>
              </p:cNvPr>
              <p:cNvSpPr/>
              <p:nvPr/>
            </p:nvSpPr>
            <p:spPr>
              <a:xfrm>
                <a:off x="7763190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0469193-5356-E036-A76B-0BAABFC6A32D}"/>
                  </a:ext>
                </a:extLst>
              </p:cNvPr>
              <p:cNvSpPr/>
              <p:nvPr/>
            </p:nvSpPr>
            <p:spPr>
              <a:xfrm>
                <a:off x="7817027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A5A518B-2B7F-989A-7ED4-B160CF939329}"/>
                  </a:ext>
                </a:extLst>
              </p:cNvPr>
              <p:cNvSpPr/>
              <p:nvPr/>
            </p:nvSpPr>
            <p:spPr>
              <a:xfrm>
                <a:off x="787086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A4C8384-41E0-C495-6B90-64E18CCA8234}"/>
                  </a:ext>
                </a:extLst>
              </p:cNvPr>
              <p:cNvSpPr/>
              <p:nvPr/>
            </p:nvSpPr>
            <p:spPr>
              <a:xfrm>
                <a:off x="7924766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4B6BD54-2B84-4891-9F6B-71D199B9041D}"/>
                  </a:ext>
                </a:extLst>
              </p:cNvPr>
              <p:cNvSpPr/>
              <p:nvPr/>
            </p:nvSpPr>
            <p:spPr>
              <a:xfrm>
                <a:off x="797860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87" name="Graphic 7">
              <a:extLst>
                <a:ext uri="{FF2B5EF4-FFF2-40B4-BE49-F238E27FC236}">
                  <a16:creationId xmlns:a16="http://schemas.microsoft.com/office/drawing/2014/main" id="{90A2379F-E2FE-7960-966E-0F360830D228}"/>
                </a:ext>
              </a:extLst>
            </p:cNvPr>
            <p:cNvGrpSpPr/>
            <p:nvPr/>
          </p:nvGrpSpPr>
          <p:grpSpPr>
            <a:xfrm>
              <a:off x="2227289" y="2527994"/>
              <a:ext cx="484728" cy="62115"/>
              <a:chOff x="7584353" y="6447386"/>
              <a:chExt cx="484728" cy="62115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4BA549C-1A3E-3DA6-1D40-62AD6E8B66E6}"/>
                  </a:ext>
                </a:extLst>
              </p:cNvPr>
              <p:cNvSpPr/>
              <p:nvPr/>
            </p:nvSpPr>
            <p:spPr>
              <a:xfrm>
                <a:off x="7584353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8C42568-0CE3-5199-1F08-147F292878D7}"/>
                  </a:ext>
                </a:extLst>
              </p:cNvPr>
              <p:cNvSpPr/>
              <p:nvPr/>
            </p:nvSpPr>
            <p:spPr>
              <a:xfrm>
                <a:off x="763825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FC29654-78D7-F265-81EE-81DF8E1B50F7}"/>
                  </a:ext>
                </a:extLst>
              </p:cNvPr>
              <p:cNvSpPr/>
              <p:nvPr/>
            </p:nvSpPr>
            <p:spPr>
              <a:xfrm>
                <a:off x="769209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3E62B33-E3A2-B35C-740C-DF9F68ED0C6E}"/>
                  </a:ext>
                </a:extLst>
              </p:cNvPr>
              <p:cNvSpPr/>
              <p:nvPr/>
            </p:nvSpPr>
            <p:spPr>
              <a:xfrm>
                <a:off x="7745929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D43744A-CCA3-3AE4-0A52-88AFF350E379}"/>
                  </a:ext>
                </a:extLst>
              </p:cNvPr>
              <p:cNvSpPr/>
              <p:nvPr/>
            </p:nvSpPr>
            <p:spPr>
              <a:xfrm>
                <a:off x="7799830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CDB76CF-FF0D-2508-6C41-9855FBA48515}"/>
                  </a:ext>
                </a:extLst>
              </p:cNvPr>
              <p:cNvSpPr/>
              <p:nvPr/>
            </p:nvSpPr>
            <p:spPr>
              <a:xfrm>
                <a:off x="7853668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B4F84B5-4742-6BD5-8BD7-5932F5E5CB41}"/>
                  </a:ext>
                </a:extLst>
              </p:cNvPr>
              <p:cNvSpPr/>
              <p:nvPr/>
            </p:nvSpPr>
            <p:spPr>
              <a:xfrm>
                <a:off x="7907505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57F995D-A481-C3E5-696E-5B07B8EFAB9D}"/>
                  </a:ext>
                </a:extLst>
              </p:cNvPr>
              <p:cNvSpPr/>
              <p:nvPr/>
            </p:nvSpPr>
            <p:spPr>
              <a:xfrm>
                <a:off x="7961342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CB36107-37C0-727C-A752-434B9C890DE0}"/>
                  </a:ext>
                </a:extLst>
              </p:cNvPr>
              <p:cNvSpPr/>
              <p:nvPr/>
            </p:nvSpPr>
            <p:spPr>
              <a:xfrm>
                <a:off x="801524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9A10847-D2E2-6376-886B-0D16F376EB69}"/>
                  </a:ext>
                </a:extLst>
              </p:cNvPr>
              <p:cNvSpPr/>
              <p:nvPr/>
            </p:nvSpPr>
            <p:spPr>
              <a:xfrm>
                <a:off x="806908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54C163D-C924-2CC9-3CF0-A56C2FE80584}"/>
                </a:ext>
              </a:extLst>
            </p:cNvPr>
            <p:cNvSpPr/>
            <p:nvPr/>
          </p:nvSpPr>
          <p:spPr>
            <a:xfrm>
              <a:off x="2403429" y="1730336"/>
              <a:ext cx="214388" cy="240036"/>
            </a:xfrm>
            <a:custGeom>
              <a:avLst/>
              <a:gdLst>
                <a:gd name="connsiteX0" fmla="*/ 168637 w 214388"/>
                <a:gd name="connsiteY0" fmla="*/ 10375 h 240036"/>
                <a:gd name="connsiteX1" fmla="*/ 90993 w 214388"/>
                <a:gd name="connsiteY1" fmla="*/ 3573 h 240036"/>
                <a:gd name="connsiteX2" fmla="*/ 3596 w 214388"/>
                <a:gd name="connsiteY2" fmla="*/ 149043 h 240036"/>
                <a:gd name="connsiteX3" fmla="*/ 149065 w 214388"/>
                <a:gd name="connsiteY3" fmla="*/ 236440 h 240036"/>
                <a:gd name="connsiteX4" fmla="*/ 214389 w 214388"/>
                <a:gd name="connsiteY4" fmla="*/ 193897 h 24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88" h="240036">
                  <a:moveTo>
                    <a:pt x="168637" y="10375"/>
                  </a:moveTo>
                  <a:cubicBezTo>
                    <a:pt x="145022" y="-84"/>
                    <a:pt x="117944" y="-3164"/>
                    <a:pt x="90993" y="3573"/>
                  </a:cubicBezTo>
                  <a:cubicBezTo>
                    <a:pt x="26696" y="19615"/>
                    <a:pt x="-12446" y="84746"/>
                    <a:pt x="3596" y="149043"/>
                  </a:cubicBezTo>
                  <a:cubicBezTo>
                    <a:pt x="19638" y="213340"/>
                    <a:pt x="84768" y="252482"/>
                    <a:pt x="149065" y="236440"/>
                  </a:cubicBezTo>
                  <a:cubicBezTo>
                    <a:pt x="176080" y="229703"/>
                    <a:pt x="198539" y="214238"/>
                    <a:pt x="214389" y="193897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11" name="Graphic 7">
              <a:extLst>
                <a:ext uri="{FF2B5EF4-FFF2-40B4-BE49-F238E27FC236}">
                  <a16:creationId xmlns:a16="http://schemas.microsoft.com/office/drawing/2014/main" id="{5851956B-99FC-C9BD-A2B2-F8E050819AE3}"/>
                </a:ext>
              </a:extLst>
            </p:cNvPr>
            <p:cNvGrpSpPr/>
            <p:nvPr/>
          </p:nvGrpSpPr>
          <p:grpSpPr>
            <a:xfrm>
              <a:off x="2383539" y="1817585"/>
              <a:ext cx="189104" cy="88039"/>
              <a:chOff x="7740603" y="5736977"/>
              <a:chExt cx="189104" cy="8803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AB0B189-75E2-1679-69A6-AECA3DD4F55D}"/>
                  </a:ext>
                </a:extLst>
              </p:cNvPr>
              <p:cNvSpPr/>
              <p:nvPr/>
            </p:nvSpPr>
            <p:spPr>
              <a:xfrm>
                <a:off x="7740603" y="5736977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16D1F01-9C5C-5D4B-636E-9D51382BBCB3}"/>
                  </a:ext>
                </a:extLst>
              </p:cNvPr>
              <p:cNvSpPr/>
              <p:nvPr/>
            </p:nvSpPr>
            <p:spPr>
              <a:xfrm>
                <a:off x="7751511" y="5780548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  <p:grpSp>
        <p:nvGrpSpPr>
          <p:cNvPr id="144" name="Graphic 7">
            <a:extLst>
              <a:ext uri="{FF2B5EF4-FFF2-40B4-BE49-F238E27FC236}">
                <a16:creationId xmlns:a16="http://schemas.microsoft.com/office/drawing/2014/main" id="{AE26DEDA-8F20-C9F3-C807-78AA3D7AC02D}"/>
              </a:ext>
            </a:extLst>
          </p:cNvPr>
          <p:cNvGrpSpPr/>
          <p:nvPr/>
        </p:nvGrpSpPr>
        <p:grpSpPr>
          <a:xfrm>
            <a:off x="3851679" y="684563"/>
            <a:ext cx="1623909" cy="1947768"/>
            <a:chOff x="6362650" y="2266621"/>
            <a:chExt cx="1623909" cy="1947768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C968971-00F9-E020-666D-9B2FF725EA41}"/>
                </a:ext>
              </a:extLst>
            </p:cNvPr>
            <p:cNvSpPr/>
            <p:nvPr/>
          </p:nvSpPr>
          <p:spPr>
            <a:xfrm>
              <a:off x="6708646" y="4039594"/>
              <a:ext cx="931982" cy="174794"/>
            </a:xfrm>
            <a:custGeom>
              <a:avLst/>
              <a:gdLst>
                <a:gd name="connsiteX0" fmla="*/ 78927 w 931982"/>
                <a:gd name="connsiteY0" fmla="*/ 0 h 174794"/>
                <a:gd name="connsiteX1" fmla="*/ 852991 w 931982"/>
                <a:gd name="connsiteY1" fmla="*/ 0 h 174794"/>
                <a:gd name="connsiteX2" fmla="*/ 931983 w 931982"/>
                <a:gd name="connsiteY2" fmla="*/ 78991 h 174794"/>
                <a:gd name="connsiteX3" fmla="*/ 931983 w 931982"/>
                <a:gd name="connsiteY3" fmla="*/ 174795 h 174794"/>
                <a:gd name="connsiteX4" fmla="*/ 0 w 931982"/>
                <a:gd name="connsiteY4" fmla="*/ 174795 h 174794"/>
                <a:gd name="connsiteX5" fmla="*/ 0 w 931982"/>
                <a:gd name="connsiteY5" fmla="*/ 78991 h 174794"/>
                <a:gd name="connsiteX6" fmla="*/ 78992 w 931982"/>
                <a:gd name="connsiteY6" fmla="*/ 0 h 17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82" h="174794">
                  <a:moveTo>
                    <a:pt x="78927" y="0"/>
                  </a:moveTo>
                  <a:lnTo>
                    <a:pt x="852991" y="0"/>
                  </a:lnTo>
                  <a:cubicBezTo>
                    <a:pt x="896562" y="0"/>
                    <a:pt x="931983" y="35357"/>
                    <a:pt x="931983" y="78991"/>
                  </a:cubicBezTo>
                  <a:lnTo>
                    <a:pt x="931983" y="174795"/>
                  </a:lnTo>
                  <a:lnTo>
                    <a:pt x="0" y="174795"/>
                  </a:lnTo>
                  <a:lnTo>
                    <a:pt x="0" y="78991"/>
                  </a:lnTo>
                  <a:cubicBezTo>
                    <a:pt x="0" y="35421"/>
                    <a:pt x="35357" y="0"/>
                    <a:pt x="78992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63C66BA-EBFC-DB63-82F1-D956EB71F9C1}"/>
                </a:ext>
              </a:extLst>
            </p:cNvPr>
            <p:cNvSpPr/>
            <p:nvPr/>
          </p:nvSpPr>
          <p:spPr>
            <a:xfrm>
              <a:off x="6787573" y="3864864"/>
              <a:ext cx="774063" cy="174794"/>
            </a:xfrm>
            <a:custGeom>
              <a:avLst/>
              <a:gdLst>
                <a:gd name="connsiteX0" fmla="*/ 78927 w 774063"/>
                <a:gd name="connsiteY0" fmla="*/ 0 h 174794"/>
                <a:gd name="connsiteX1" fmla="*/ 695072 w 774063"/>
                <a:gd name="connsiteY1" fmla="*/ 0 h 174794"/>
                <a:gd name="connsiteX2" fmla="*/ 774064 w 774063"/>
                <a:gd name="connsiteY2" fmla="*/ 78991 h 174794"/>
                <a:gd name="connsiteX3" fmla="*/ 774064 w 774063"/>
                <a:gd name="connsiteY3" fmla="*/ 174795 h 174794"/>
                <a:gd name="connsiteX4" fmla="*/ 0 w 774063"/>
                <a:gd name="connsiteY4" fmla="*/ 174795 h 174794"/>
                <a:gd name="connsiteX5" fmla="*/ 0 w 774063"/>
                <a:gd name="connsiteY5" fmla="*/ 78991 h 174794"/>
                <a:gd name="connsiteX6" fmla="*/ 78992 w 774063"/>
                <a:gd name="connsiteY6" fmla="*/ 0 h 17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063" h="174794">
                  <a:moveTo>
                    <a:pt x="78927" y="0"/>
                  </a:moveTo>
                  <a:lnTo>
                    <a:pt x="695072" y="0"/>
                  </a:lnTo>
                  <a:cubicBezTo>
                    <a:pt x="738643" y="0"/>
                    <a:pt x="774064" y="35357"/>
                    <a:pt x="774064" y="78991"/>
                  </a:cubicBezTo>
                  <a:lnTo>
                    <a:pt x="774064" y="174795"/>
                  </a:lnTo>
                  <a:lnTo>
                    <a:pt x="0" y="174795"/>
                  </a:lnTo>
                  <a:lnTo>
                    <a:pt x="0" y="78991"/>
                  </a:lnTo>
                  <a:cubicBezTo>
                    <a:pt x="0" y="35421"/>
                    <a:pt x="35357" y="0"/>
                    <a:pt x="78992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DC63862-01C6-6CB1-499E-2D4365C45D6C}"/>
                </a:ext>
              </a:extLst>
            </p:cNvPr>
            <p:cNvSpPr/>
            <p:nvPr/>
          </p:nvSpPr>
          <p:spPr>
            <a:xfrm>
              <a:off x="7139794" y="2266621"/>
              <a:ext cx="69558" cy="1598306"/>
            </a:xfrm>
            <a:custGeom>
              <a:avLst/>
              <a:gdLst>
                <a:gd name="connsiteX0" fmla="*/ 0 w 69558"/>
                <a:gd name="connsiteY0" fmla="*/ 0 h 1598306"/>
                <a:gd name="connsiteX1" fmla="*/ 69558 w 69558"/>
                <a:gd name="connsiteY1" fmla="*/ 0 h 1598306"/>
                <a:gd name="connsiteX2" fmla="*/ 69558 w 69558"/>
                <a:gd name="connsiteY2" fmla="*/ 1598307 h 1598306"/>
                <a:gd name="connsiteX3" fmla="*/ 0 w 69558"/>
                <a:gd name="connsiteY3" fmla="*/ 1598307 h 159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58" h="1598306">
                  <a:moveTo>
                    <a:pt x="0" y="0"/>
                  </a:moveTo>
                  <a:lnTo>
                    <a:pt x="69558" y="0"/>
                  </a:lnTo>
                  <a:lnTo>
                    <a:pt x="69558" y="1598307"/>
                  </a:lnTo>
                  <a:lnTo>
                    <a:pt x="0" y="1598307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C54079-6CEE-7C31-ED15-2DBDA3BA2B50}"/>
                </a:ext>
              </a:extLst>
            </p:cNvPr>
            <p:cNvSpPr/>
            <p:nvPr/>
          </p:nvSpPr>
          <p:spPr>
            <a:xfrm>
              <a:off x="6362650" y="3298962"/>
              <a:ext cx="483573" cy="241786"/>
            </a:xfrm>
            <a:custGeom>
              <a:avLst/>
              <a:gdLst>
                <a:gd name="connsiteX0" fmla="*/ 0 w 483573"/>
                <a:gd name="connsiteY0" fmla="*/ 0 h 241786"/>
                <a:gd name="connsiteX1" fmla="*/ 241786 w 483573"/>
                <a:gd name="connsiteY1" fmla="*/ 241787 h 241786"/>
                <a:gd name="connsiteX2" fmla="*/ 483573 w 483573"/>
                <a:gd name="connsiteY2" fmla="*/ 0 h 241786"/>
                <a:gd name="connsiteX3" fmla="*/ 64 w 483573"/>
                <a:gd name="connsiteY3" fmla="*/ 0 h 24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73" h="241786">
                  <a:moveTo>
                    <a:pt x="0" y="0"/>
                  </a:moveTo>
                  <a:cubicBezTo>
                    <a:pt x="0" y="133535"/>
                    <a:pt x="108252" y="241787"/>
                    <a:pt x="241786" y="241787"/>
                  </a:cubicBezTo>
                  <a:cubicBezTo>
                    <a:pt x="375321" y="241787"/>
                    <a:pt x="483573" y="133535"/>
                    <a:pt x="483573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9A17E85-4EAF-5583-2C68-3D7DFA6695AC}"/>
                </a:ext>
              </a:extLst>
            </p:cNvPr>
            <p:cNvSpPr/>
            <p:nvPr/>
          </p:nvSpPr>
          <p:spPr>
            <a:xfrm>
              <a:off x="6362650" y="2689426"/>
              <a:ext cx="483508" cy="609535"/>
            </a:xfrm>
            <a:custGeom>
              <a:avLst/>
              <a:gdLst>
                <a:gd name="connsiteX0" fmla="*/ 483509 w 483508"/>
                <a:gd name="connsiteY0" fmla="*/ 609536 h 609535"/>
                <a:gd name="connsiteX1" fmla="*/ 241722 w 483508"/>
                <a:gd name="connsiteY1" fmla="*/ 0 h 609535"/>
                <a:gd name="connsiteX2" fmla="*/ 0 w 483508"/>
                <a:gd name="connsiteY2" fmla="*/ 609536 h 60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508" h="609535">
                  <a:moveTo>
                    <a:pt x="483509" y="609536"/>
                  </a:moveTo>
                  <a:lnTo>
                    <a:pt x="241722" y="0"/>
                  </a:lnTo>
                  <a:lnTo>
                    <a:pt x="0" y="609536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2889334-68FB-0014-6C27-1F5F164D8B03}"/>
                </a:ext>
              </a:extLst>
            </p:cNvPr>
            <p:cNvSpPr/>
            <p:nvPr/>
          </p:nvSpPr>
          <p:spPr>
            <a:xfrm>
              <a:off x="6515050" y="3050181"/>
              <a:ext cx="178644" cy="178644"/>
            </a:xfrm>
            <a:custGeom>
              <a:avLst/>
              <a:gdLst>
                <a:gd name="connsiteX0" fmla="*/ 178645 w 178644"/>
                <a:gd name="connsiteY0" fmla="*/ 89322 h 178644"/>
                <a:gd name="connsiteX1" fmla="*/ 89322 w 178644"/>
                <a:gd name="connsiteY1" fmla="*/ 178645 h 178644"/>
                <a:gd name="connsiteX2" fmla="*/ -1 w 178644"/>
                <a:gd name="connsiteY2" fmla="*/ 89322 h 178644"/>
                <a:gd name="connsiteX3" fmla="*/ 89322 w 178644"/>
                <a:gd name="connsiteY3" fmla="*/ 0 h 178644"/>
                <a:gd name="connsiteX4" fmla="*/ 178645 w 178644"/>
                <a:gd name="connsiteY4" fmla="*/ 89322 h 1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44" h="178644">
                  <a:moveTo>
                    <a:pt x="178645" y="89322"/>
                  </a:moveTo>
                  <a:cubicBezTo>
                    <a:pt x="178645" y="138654"/>
                    <a:pt x="138654" y="178645"/>
                    <a:pt x="89322" y="178645"/>
                  </a:cubicBezTo>
                  <a:cubicBezTo>
                    <a:pt x="39991" y="178645"/>
                    <a:pt x="-1" y="138654"/>
                    <a:pt x="-1" y="89322"/>
                  </a:cubicBezTo>
                  <a:cubicBezTo>
                    <a:pt x="-1" y="39991"/>
                    <a:pt x="39990" y="0"/>
                    <a:pt x="89322" y="0"/>
                  </a:cubicBezTo>
                  <a:cubicBezTo>
                    <a:pt x="138653" y="0"/>
                    <a:pt x="178645" y="39991"/>
                    <a:pt x="178645" y="89322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3B75D4-5C03-EA68-B2D6-5734A682A589}"/>
                </a:ext>
              </a:extLst>
            </p:cNvPr>
            <p:cNvSpPr/>
            <p:nvPr/>
          </p:nvSpPr>
          <p:spPr>
            <a:xfrm>
              <a:off x="7502987" y="3298962"/>
              <a:ext cx="483573" cy="241786"/>
            </a:xfrm>
            <a:custGeom>
              <a:avLst/>
              <a:gdLst>
                <a:gd name="connsiteX0" fmla="*/ 483573 w 483573"/>
                <a:gd name="connsiteY0" fmla="*/ 0 h 241786"/>
                <a:gd name="connsiteX1" fmla="*/ 241787 w 483573"/>
                <a:gd name="connsiteY1" fmla="*/ 241787 h 241786"/>
                <a:gd name="connsiteX2" fmla="*/ 0 w 483573"/>
                <a:gd name="connsiteY2" fmla="*/ 0 h 241786"/>
                <a:gd name="connsiteX3" fmla="*/ 483509 w 483573"/>
                <a:gd name="connsiteY3" fmla="*/ 0 h 24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73" h="241786">
                  <a:moveTo>
                    <a:pt x="483573" y="0"/>
                  </a:moveTo>
                  <a:cubicBezTo>
                    <a:pt x="483573" y="133535"/>
                    <a:pt x="375321" y="241787"/>
                    <a:pt x="241787" y="241787"/>
                  </a:cubicBezTo>
                  <a:cubicBezTo>
                    <a:pt x="108252" y="241787"/>
                    <a:pt x="0" y="133535"/>
                    <a:pt x="0" y="0"/>
                  </a:cubicBezTo>
                  <a:lnTo>
                    <a:pt x="483509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C8B09AC-4B30-B56F-66D8-8FEFAFDB80DE}"/>
                </a:ext>
              </a:extLst>
            </p:cNvPr>
            <p:cNvSpPr/>
            <p:nvPr/>
          </p:nvSpPr>
          <p:spPr>
            <a:xfrm>
              <a:off x="7502987" y="2689426"/>
              <a:ext cx="483573" cy="609535"/>
            </a:xfrm>
            <a:custGeom>
              <a:avLst/>
              <a:gdLst>
                <a:gd name="connsiteX0" fmla="*/ 0 w 483573"/>
                <a:gd name="connsiteY0" fmla="*/ 609536 h 609535"/>
                <a:gd name="connsiteX1" fmla="*/ 241787 w 483573"/>
                <a:gd name="connsiteY1" fmla="*/ 0 h 609535"/>
                <a:gd name="connsiteX2" fmla="*/ 483573 w 483573"/>
                <a:gd name="connsiteY2" fmla="*/ 609536 h 60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573" h="609535">
                  <a:moveTo>
                    <a:pt x="0" y="609536"/>
                  </a:moveTo>
                  <a:lnTo>
                    <a:pt x="241787" y="0"/>
                  </a:lnTo>
                  <a:lnTo>
                    <a:pt x="483573" y="609536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1FEA320-1BBA-A885-5050-E98A0C4724A0}"/>
                </a:ext>
              </a:extLst>
            </p:cNvPr>
            <p:cNvSpPr/>
            <p:nvPr/>
          </p:nvSpPr>
          <p:spPr>
            <a:xfrm>
              <a:off x="7150766" y="2413374"/>
              <a:ext cx="814874" cy="275988"/>
            </a:xfrm>
            <a:custGeom>
              <a:avLst/>
              <a:gdLst>
                <a:gd name="connsiteX0" fmla="*/ 814875 w 814874"/>
                <a:gd name="connsiteY0" fmla="*/ 252310 h 275988"/>
                <a:gd name="connsiteX1" fmla="*/ 791197 w 814874"/>
                <a:gd name="connsiteY1" fmla="*/ 275988 h 275988"/>
                <a:gd name="connsiteX2" fmla="*/ 417159 w 814874"/>
                <a:gd name="connsiteY2" fmla="*/ 275988 h 275988"/>
                <a:gd name="connsiteX3" fmla="*/ 119033 w 814874"/>
                <a:gd name="connsiteY3" fmla="*/ 152528 h 275988"/>
                <a:gd name="connsiteX4" fmla="*/ 0 w 814874"/>
                <a:gd name="connsiteY4" fmla="*/ 33496 h 275988"/>
                <a:gd name="connsiteX5" fmla="*/ 33496 w 814874"/>
                <a:gd name="connsiteY5" fmla="*/ 0 h 275988"/>
                <a:gd name="connsiteX6" fmla="*/ 152528 w 814874"/>
                <a:gd name="connsiteY6" fmla="*/ 119032 h 275988"/>
                <a:gd name="connsiteX7" fmla="*/ 417159 w 814874"/>
                <a:gd name="connsiteY7" fmla="*/ 228632 h 275988"/>
                <a:gd name="connsiteX8" fmla="*/ 791197 w 814874"/>
                <a:gd name="connsiteY8" fmla="*/ 228632 h 275988"/>
                <a:gd name="connsiteX9" fmla="*/ 814875 w 814874"/>
                <a:gd name="connsiteY9" fmla="*/ 252310 h 275988"/>
                <a:gd name="connsiteX10" fmla="*/ 814875 w 814874"/>
                <a:gd name="connsiteY10" fmla="*/ 252310 h 2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874" h="275988">
                  <a:moveTo>
                    <a:pt x="814875" y="252310"/>
                  </a:moveTo>
                  <a:cubicBezTo>
                    <a:pt x="814875" y="265401"/>
                    <a:pt x="804288" y="275988"/>
                    <a:pt x="791197" y="275988"/>
                  </a:cubicBezTo>
                  <a:lnTo>
                    <a:pt x="417159" y="275988"/>
                  </a:lnTo>
                  <a:cubicBezTo>
                    <a:pt x="304544" y="275988"/>
                    <a:pt x="198666" y="232161"/>
                    <a:pt x="119033" y="152528"/>
                  </a:cubicBezTo>
                  <a:lnTo>
                    <a:pt x="0" y="33496"/>
                  </a:lnTo>
                  <a:lnTo>
                    <a:pt x="33496" y="0"/>
                  </a:lnTo>
                  <a:lnTo>
                    <a:pt x="152528" y="119032"/>
                  </a:lnTo>
                  <a:cubicBezTo>
                    <a:pt x="222729" y="189233"/>
                    <a:pt x="317891" y="228632"/>
                    <a:pt x="417159" y="228632"/>
                  </a:cubicBezTo>
                  <a:lnTo>
                    <a:pt x="791197" y="228632"/>
                  </a:lnTo>
                  <a:cubicBezTo>
                    <a:pt x="804288" y="228632"/>
                    <a:pt x="814875" y="239220"/>
                    <a:pt x="814875" y="252310"/>
                  </a:cubicBezTo>
                  <a:lnTo>
                    <a:pt x="814875" y="25231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74EBEB3-F55F-5CEC-63A0-72ABAEF311B2}"/>
                </a:ext>
              </a:extLst>
            </p:cNvPr>
            <p:cNvSpPr/>
            <p:nvPr/>
          </p:nvSpPr>
          <p:spPr>
            <a:xfrm>
              <a:off x="6383505" y="2413374"/>
              <a:ext cx="814874" cy="275988"/>
            </a:xfrm>
            <a:custGeom>
              <a:avLst/>
              <a:gdLst>
                <a:gd name="connsiteX0" fmla="*/ 0 w 814874"/>
                <a:gd name="connsiteY0" fmla="*/ 252310 h 275988"/>
                <a:gd name="connsiteX1" fmla="*/ 23678 w 814874"/>
                <a:gd name="connsiteY1" fmla="*/ 275988 h 275988"/>
                <a:gd name="connsiteX2" fmla="*/ 397716 w 814874"/>
                <a:gd name="connsiteY2" fmla="*/ 275988 h 275988"/>
                <a:gd name="connsiteX3" fmla="*/ 695842 w 814874"/>
                <a:gd name="connsiteY3" fmla="*/ 152528 h 275988"/>
                <a:gd name="connsiteX4" fmla="*/ 814875 w 814874"/>
                <a:gd name="connsiteY4" fmla="*/ 33496 h 275988"/>
                <a:gd name="connsiteX5" fmla="*/ 781379 w 814874"/>
                <a:gd name="connsiteY5" fmla="*/ 0 h 275988"/>
                <a:gd name="connsiteX6" fmla="*/ 662346 w 814874"/>
                <a:gd name="connsiteY6" fmla="*/ 119032 h 275988"/>
                <a:gd name="connsiteX7" fmla="*/ 397716 w 814874"/>
                <a:gd name="connsiteY7" fmla="*/ 228632 h 275988"/>
                <a:gd name="connsiteX8" fmla="*/ 23678 w 814874"/>
                <a:gd name="connsiteY8" fmla="*/ 228632 h 275988"/>
                <a:gd name="connsiteX9" fmla="*/ 0 w 814874"/>
                <a:gd name="connsiteY9" fmla="*/ 252310 h 275988"/>
                <a:gd name="connsiteX10" fmla="*/ 0 w 814874"/>
                <a:gd name="connsiteY10" fmla="*/ 252310 h 2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874" h="275988">
                  <a:moveTo>
                    <a:pt x="0" y="252310"/>
                  </a:moveTo>
                  <a:cubicBezTo>
                    <a:pt x="0" y="265401"/>
                    <a:pt x="10588" y="275988"/>
                    <a:pt x="23678" y="275988"/>
                  </a:cubicBezTo>
                  <a:lnTo>
                    <a:pt x="397716" y="275988"/>
                  </a:lnTo>
                  <a:cubicBezTo>
                    <a:pt x="510332" y="275988"/>
                    <a:pt x="616210" y="232161"/>
                    <a:pt x="695842" y="152528"/>
                  </a:cubicBezTo>
                  <a:lnTo>
                    <a:pt x="814875" y="33496"/>
                  </a:lnTo>
                  <a:lnTo>
                    <a:pt x="781379" y="0"/>
                  </a:lnTo>
                  <a:lnTo>
                    <a:pt x="662346" y="119032"/>
                  </a:lnTo>
                  <a:cubicBezTo>
                    <a:pt x="592146" y="189233"/>
                    <a:pt x="496984" y="228632"/>
                    <a:pt x="397716" y="228632"/>
                  </a:cubicBezTo>
                  <a:lnTo>
                    <a:pt x="23678" y="228632"/>
                  </a:lnTo>
                  <a:cubicBezTo>
                    <a:pt x="10588" y="228632"/>
                    <a:pt x="0" y="239220"/>
                    <a:pt x="0" y="252310"/>
                  </a:cubicBezTo>
                  <a:lnTo>
                    <a:pt x="0" y="25231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E30EF96-2A37-F252-793B-C5F7FA51C3D4}"/>
                </a:ext>
              </a:extLst>
            </p:cNvPr>
            <p:cNvSpPr/>
            <p:nvPr/>
          </p:nvSpPr>
          <p:spPr>
            <a:xfrm>
              <a:off x="7101549" y="2357098"/>
              <a:ext cx="146047" cy="146047"/>
            </a:xfrm>
            <a:custGeom>
              <a:avLst/>
              <a:gdLst>
                <a:gd name="connsiteX0" fmla="*/ 146048 w 146047"/>
                <a:gd name="connsiteY0" fmla="*/ 73024 h 146047"/>
                <a:gd name="connsiteX1" fmla="*/ 73024 w 146047"/>
                <a:gd name="connsiteY1" fmla="*/ 146047 h 146047"/>
                <a:gd name="connsiteX2" fmla="*/ 0 w 146047"/>
                <a:gd name="connsiteY2" fmla="*/ 73024 h 146047"/>
                <a:gd name="connsiteX3" fmla="*/ 73024 w 146047"/>
                <a:gd name="connsiteY3" fmla="*/ 0 h 146047"/>
                <a:gd name="connsiteX4" fmla="*/ 146048 w 146047"/>
                <a:gd name="connsiteY4" fmla="*/ 73024 h 1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47" h="146047">
                  <a:moveTo>
                    <a:pt x="146048" y="73024"/>
                  </a:moveTo>
                  <a:cubicBezTo>
                    <a:pt x="146048" y="113354"/>
                    <a:pt x="113354" y="146047"/>
                    <a:pt x="73024" y="146047"/>
                  </a:cubicBezTo>
                  <a:cubicBezTo>
                    <a:pt x="32694" y="146047"/>
                    <a:pt x="0" y="113354"/>
                    <a:pt x="0" y="73024"/>
                  </a:cubicBezTo>
                  <a:cubicBezTo>
                    <a:pt x="0" y="32694"/>
                    <a:pt x="32694" y="0"/>
                    <a:pt x="73024" y="0"/>
                  </a:cubicBezTo>
                  <a:cubicBezTo>
                    <a:pt x="113354" y="0"/>
                    <a:pt x="146048" y="32694"/>
                    <a:pt x="146048" y="73024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683788C-AFA6-D8A8-AA6D-81A151460617}"/>
                </a:ext>
              </a:extLst>
            </p:cNvPr>
            <p:cNvSpPr/>
            <p:nvPr/>
          </p:nvSpPr>
          <p:spPr>
            <a:xfrm>
              <a:off x="6545659" y="3057561"/>
              <a:ext cx="170623" cy="135010"/>
            </a:xfrm>
            <a:custGeom>
              <a:avLst/>
              <a:gdLst>
                <a:gd name="connsiteX0" fmla="*/ 58265 w 170623"/>
                <a:gd name="connsiteY0" fmla="*/ 135010 h 135010"/>
                <a:gd name="connsiteX1" fmla="*/ 0 w 170623"/>
                <a:gd name="connsiteY1" fmla="*/ 76745 h 135010"/>
                <a:gd name="connsiteX2" fmla="*/ 22651 w 170623"/>
                <a:gd name="connsiteY2" fmla="*/ 54030 h 135010"/>
                <a:gd name="connsiteX3" fmla="*/ 58265 w 170623"/>
                <a:gd name="connsiteY3" fmla="*/ 89643 h 135010"/>
                <a:gd name="connsiteX4" fmla="*/ 147972 w 170623"/>
                <a:gd name="connsiteY4" fmla="*/ 0 h 135010"/>
                <a:gd name="connsiteX5" fmla="*/ 170624 w 170623"/>
                <a:gd name="connsiteY5" fmla="*/ 22651 h 135010"/>
                <a:gd name="connsiteX6" fmla="*/ 58265 w 170623"/>
                <a:gd name="connsiteY6" fmla="*/ 135010 h 13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623" h="135010">
                  <a:moveTo>
                    <a:pt x="58265" y="135010"/>
                  </a:moveTo>
                  <a:lnTo>
                    <a:pt x="0" y="76745"/>
                  </a:lnTo>
                  <a:lnTo>
                    <a:pt x="22651" y="54030"/>
                  </a:lnTo>
                  <a:lnTo>
                    <a:pt x="58265" y="89643"/>
                  </a:lnTo>
                  <a:lnTo>
                    <a:pt x="147972" y="0"/>
                  </a:lnTo>
                  <a:lnTo>
                    <a:pt x="170624" y="22651"/>
                  </a:lnTo>
                  <a:lnTo>
                    <a:pt x="58265" y="135010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A9AEA5E-A8A9-C6FC-79B5-D975A964FDF9}"/>
                </a:ext>
              </a:extLst>
            </p:cNvPr>
            <p:cNvSpPr/>
            <p:nvPr/>
          </p:nvSpPr>
          <p:spPr>
            <a:xfrm>
              <a:off x="7649804" y="3050181"/>
              <a:ext cx="178644" cy="178644"/>
            </a:xfrm>
            <a:custGeom>
              <a:avLst/>
              <a:gdLst>
                <a:gd name="connsiteX0" fmla="*/ 178645 w 178644"/>
                <a:gd name="connsiteY0" fmla="*/ 89322 h 178644"/>
                <a:gd name="connsiteX1" fmla="*/ 89322 w 178644"/>
                <a:gd name="connsiteY1" fmla="*/ 178645 h 178644"/>
                <a:gd name="connsiteX2" fmla="*/ -1 w 178644"/>
                <a:gd name="connsiteY2" fmla="*/ 89322 h 178644"/>
                <a:gd name="connsiteX3" fmla="*/ 89322 w 178644"/>
                <a:gd name="connsiteY3" fmla="*/ 0 h 178644"/>
                <a:gd name="connsiteX4" fmla="*/ 178645 w 178644"/>
                <a:gd name="connsiteY4" fmla="*/ 89322 h 1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44" h="178644">
                  <a:moveTo>
                    <a:pt x="178645" y="89322"/>
                  </a:moveTo>
                  <a:cubicBezTo>
                    <a:pt x="178645" y="138654"/>
                    <a:pt x="138654" y="178645"/>
                    <a:pt x="89322" y="178645"/>
                  </a:cubicBezTo>
                  <a:cubicBezTo>
                    <a:pt x="39991" y="178645"/>
                    <a:pt x="-1" y="138654"/>
                    <a:pt x="-1" y="89322"/>
                  </a:cubicBezTo>
                  <a:cubicBezTo>
                    <a:pt x="-1" y="39991"/>
                    <a:pt x="39990" y="0"/>
                    <a:pt x="89322" y="0"/>
                  </a:cubicBezTo>
                  <a:cubicBezTo>
                    <a:pt x="138653" y="0"/>
                    <a:pt x="178645" y="39991"/>
                    <a:pt x="178645" y="89322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46F24DB-722F-6C2A-4958-91940F989F9A}"/>
                </a:ext>
              </a:extLst>
            </p:cNvPr>
            <p:cNvSpPr/>
            <p:nvPr/>
          </p:nvSpPr>
          <p:spPr>
            <a:xfrm>
              <a:off x="7689589" y="3089902"/>
              <a:ext cx="99140" cy="99140"/>
            </a:xfrm>
            <a:custGeom>
              <a:avLst/>
              <a:gdLst>
                <a:gd name="connsiteX0" fmla="*/ 76425 w 99140"/>
                <a:gd name="connsiteY0" fmla="*/ 0 h 99140"/>
                <a:gd name="connsiteX1" fmla="*/ 49539 w 99140"/>
                <a:gd name="connsiteY1" fmla="*/ 26887 h 99140"/>
                <a:gd name="connsiteX2" fmla="*/ 22652 w 99140"/>
                <a:gd name="connsiteY2" fmla="*/ 0 h 99140"/>
                <a:gd name="connsiteX3" fmla="*/ 0 w 99140"/>
                <a:gd name="connsiteY3" fmla="*/ 22716 h 99140"/>
                <a:gd name="connsiteX4" fmla="*/ 26887 w 99140"/>
                <a:gd name="connsiteY4" fmla="*/ 49602 h 99140"/>
                <a:gd name="connsiteX5" fmla="*/ 0 w 99140"/>
                <a:gd name="connsiteY5" fmla="*/ 76489 h 99140"/>
                <a:gd name="connsiteX6" fmla="*/ 22652 w 99140"/>
                <a:gd name="connsiteY6" fmla="*/ 99140 h 99140"/>
                <a:gd name="connsiteX7" fmla="*/ 49539 w 99140"/>
                <a:gd name="connsiteY7" fmla="*/ 72254 h 99140"/>
                <a:gd name="connsiteX8" fmla="*/ 76425 w 99140"/>
                <a:gd name="connsiteY8" fmla="*/ 99140 h 99140"/>
                <a:gd name="connsiteX9" fmla="*/ 99141 w 99140"/>
                <a:gd name="connsiteY9" fmla="*/ 76489 h 99140"/>
                <a:gd name="connsiteX10" fmla="*/ 72254 w 99140"/>
                <a:gd name="connsiteY10" fmla="*/ 49602 h 99140"/>
                <a:gd name="connsiteX11" fmla="*/ 99141 w 99140"/>
                <a:gd name="connsiteY11" fmla="*/ 22716 h 99140"/>
                <a:gd name="connsiteX12" fmla="*/ 76425 w 99140"/>
                <a:gd name="connsiteY12" fmla="*/ 0 h 9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140" h="99140">
                  <a:moveTo>
                    <a:pt x="76425" y="0"/>
                  </a:moveTo>
                  <a:lnTo>
                    <a:pt x="49539" y="26887"/>
                  </a:lnTo>
                  <a:lnTo>
                    <a:pt x="22652" y="0"/>
                  </a:lnTo>
                  <a:lnTo>
                    <a:pt x="0" y="22716"/>
                  </a:lnTo>
                  <a:lnTo>
                    <a:pt x="26887" y="49602"/>
                  </a:lnTo>
                  <a:lnTo>
                    <a:pt x="0" y="76489"/>
                  </a:lnTo>
                  <a:lnTo>
                    <a:pt x="22652" y="99140"/>
                  </a:lnTo>
                  <a:lnTo>
                    <a:pt x="49539" y="72254"/>
                  </a:lnTo>
                  <a:lnTo>
                    <a:pt x="76425" y="99140"/>
                  </a:lnTo>
                  <a:lnTo>
                    <a:pt x="99141" y="76489"/>
                  </a:lnTo>
                  <a:lnTo>
                    <a:pt x="72254" y="49602"/>
                  </a:lnTo>
                  <a:lnTo>
                    <a:pt x="99141" y="22716"/>
                  </a:lnTo>
                  <a:lnTo>
                    <a:pt x="76425" y="0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B670F87-A64A-A94A-A667-F40A68A8E337}"/>
                </a:ext>
              </a:extLst>
            </p:cNvPr>
            <p:cNvSpPr/>
            <p:nvPr/>
          </p:nvSpPr>
          <p:spPr>
            <a:xfrm>
              <a:off x="6708582" y="4173770"/>
              <a:ext cx="931982" cy="6416"/>
            </a:xfrm>
            <a:custGeom>
              <a:avLst/>
              <a:gdLst>
                <a:gd name="connsiteX0" fmla="*/ 0 w 931982"/>
                <a:gd name="connsiteY0" fmla="*/ 0 h 6416"/>
                <a:gd name="connsiteX1" fmla="*/ 931982 w 931982"/>
                <a:gd name="connsiteY1" fmla="*/ 0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982" h="6416">
                  <a:moveTo>
                    <a:pt x="0" y="0"/>
                  </a:moveTo>
                  <a:lnTo>
                    <a:pt x="931982" y="0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grpSp>
        <p:nvGrpSpPr>
          <p:cNvPr id="160" name="Graphic 7">
            <a:extLst>
              <a:ext uri="{FF2B5EF4-FFF2-40B4-BE49-F238E27FC236}">
                <a16:creationId xmlns:a16="http://schemas.microsoft.com/office/drawing/2014/main" id="{36D47A2B-C637-A5A1-F6E7-E3DF18D1FBBF}"/>
              </a:ext>
            </a:extLst>
          </p:cNvPr>
          <p:cNvGrpSpPr/>
          <p:nvPr/>
        </p:nvGrpSpPr>
        <p:grpSpPr>
          <a:xfrm>
            <a:off x="1582170" y="3301543"/>
            <a:ext cx="1460665" cy="1460858"/>
            <a:chOff x="4093141" y="4883601"/>
            <a:chExt cx="1460665" cy="146085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9427904-E838-D127-E095-5A9A756257E4}"/>
                </a:ext>
              </a:extLst>
            </p:cNvPr>
            <p:cNvSpPr/>
            <p:nvPr/>
          </p:nvSpPr>
          <p:spPr>
            <a:xfrm>
              <a:off x="4394027" y="5184487"/>
              <a:ext cx="858958" cy="858958"/>
            </a:xfrm>
            <a:custGeom>
              <a:avLst/>
              <a:gdLst>
                <a:gd name="connsiteX0" fmla="*/ 858958 w 858958"/>
                <a:gd name="connsiteY0" fmla="*/ 429479 h 858958"/>
                <a:gd name="connsiteX1" fmla="*/ 429479 w 858958"/>
                <a:gd name="connsiteY1" fmla="*/ 858958 h 858958"/>
                <a:gd name="connsiteX2" fmla="*/ 0 w 858958"/>
                <a:gd name="connsiteY2" fmla="*/ 429479 h 858958"/>
                <a:gd name="connsiteX3" fmla="*/ 429479 w 858958"/>
                <a:gd name="connsiteY3" fmla="*/ 0 h 858958"/>
                <a:gd name="connsiteX4" fmla="*/ 858958 w 858958"/>
                <a:gd name="connsiteY4" fmla="*/ 429479 h 85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958" h="858958">
                  <a:moveTo>
                    <a:pt x="858958" y="429479"/>
                  </a:moveTo>
                  <a:cubicBezTo>
                    <a:pt x="858958" y="666674"/>
                    <a:pt x="666674" y="858958"/>
                    <a:pt x="429479" y="858958"/>
                  </a:cubicBezTo>
                  <a:cubicBezTo>
                    <a:pt x="192284" y="858958"/>
                    <a:pt x="0" y="666674"/>
                    <a:pt x="0" y="429479"/>
                  </a:cubicBezTo>
                  <a:cubicBezTo>
                    <a:pt x="0" y="192284"/>
                    <a:pt x="192284" y="0"/>
                    <a:pt x="429479" y="0"/>
                  </a:cubicBezTo>
                  <a:cubicBezTo>
                    <a:pt x="666674" y="0"/>
                    <a:pt x="858958" y="192284"/>
                    <a:pt x="858958" y="429479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CDF46E1-4A69-1F61-2888-4E14FB20B5C8}"/>
                </a:ext>
              </a:extLst>
            </p:cNvPr>
            <p:cNvSpPr/>
            <p:nvPr/>
          </p:nvSpPr>
          <p:spPr>
            <a:xfrm>
              <a:off x="4517744" y="5787606"/>
              <a:ext cx="611524" cy="127887"/>
            </a:xfrm>
            <a:custGeom>
              <a:avLst/>
              <a:gdLst>
                <a:gd name="connsiteX0" fmla="*/ 0 w 611524"/>
                <a:gd name="connsiteY0" fmla="*/ 127888 h 127887"/>
                <a:gd name="connsiteX1" fmla="*/ 305762 w 611524"/>
                <a:gd name="connsiteY1" fmla="*/ 0 h 127887"/>
                <a:gd name="connsiteX2" fmla="*/ 611525 w 611524"/>
                <a:gd name="connsiteY2" fmla="*/ 127888 h 12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24" h="127887">
                  <a:moveTo>
                    <a:pt x="0" y="127888"/>
                  </a:moveTo>
                  <a:cubicBezTo>
                    <a:pt x="77901" y="48896"/>
                    <a:pt x="186088" y="0"/>
                    <a:pt x="305762" y="0"/>
                  </a:cubicBezTo>
                  <a:cubicBezTo>
                    <a:pt x="425437" y="0"/>
                    <a:pt x="533689" y="48961"/>
                    <a:pt x="611525" y="127888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887B5F-75A1-C726-9BFB-F95C78E4D5A3}"/>
                </a:ext>
              </a:extLst>
            </p:cNvPr>
            <p:cNvSpPr/>
            <p:nvPr/>
          </p:nvSpPr>
          <p:spPr>
            <a:xfrm>
              <a:off x="4517744" y="5313081"/>
              <a:ext cx="611524" cy="127887"/>
            </a:xfrm>
            <a:custGeom>
              <a:avLst/>
              <a:gdLst>
                <a:gd name="connsiteX0" fmla="*/ 0 w 611524"/>
                <a:gd name="connsiteY0" fmla="*/ 0 h 127887"/>
                <a:gd name="connsiteX1" fmla="*/ 305762 w 611524"/>
                <a:gd name="connsiteY1" fmla="*/ 127888 h 127887"/>
                <a:gd name="connsiteX2" fmla="*/ 611525 w 611524"/>
                <a:gd name="connsiteY2" fmla="*/ 0 h 12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24" h="127887">
                  <a:moveTo>
                    <a:pt x="0" y="0"/>
                  </a:moveTo>
                  <a:cubicBezTo>
                    <a:pt x="77901" y="78991"/>
                    <a:pt x="186088" y="127888"/>
                    <a:pt x="305762" y="127888"/>
                  </a:cubicBezTo>
                  <a:cubicBezTo>
                    <a:pt x="425437" y="127888"/>
                    <a:pt x="533689" y="78927"/>
                    <a:pt x="611525" y="0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1492217-BD9E-898B-5D66-571FFCDE81E8}"/>
                </a:ext>
              </a:extLst>
            </p:cNvPr>
            <p:cNvSpPr/>
            <p:nvPr/>
          </p:nvSpPr>
          <p:spPr>
            <a:xfrm>
              <a:off x="4618809" y="5184487"/>
              <a:ext cx="409394" cy="858958"/>
            </a:xfrm>
            <a:custGeom>
              <a:avLst/>
              <a:gdLst>
                <a:gd name="connsiteX0" fmla="*/ 409395 w 409394"/>
                <a:gd name="connsiteY0" fmla="*/ 429479 h 858958"/>
                <a:gd name="connsiteX1" fmla="*/ 204697 w 409394"/>
                <a:gd name="connsiteY1" fmla="*/ 858958 h 858958"/>
                <a:gd name="connsiteX2" fmla="*/ 0 w 409394"/>
                <a:gd name="connsiteY2" fmla="*/ 429479 h 858958"/>
                <a:gd name="connsiteX3" fmla="*/ 204697 w 409394"/>
                <a:gd name="connsiteY3" fmla="*/ 0 h 858958"/>
                <a:gd name="connsiteX4" fmla="*/ 409395 w 409394"/>
                <a:gd name="connsiteY4" fmla="*/ 429479 h 85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394" h="858958">
                  <a:moveTo>
                    <a:pt x="409395" y="429479"/>
                  </a:moveTo>
                  <a:cubicBezTo>
                    <a:pt x="409395" y="666674"/>
                    <a:pt x="317749" y="858958"/>
                    <a:pt x="204697" y="858958"/>
                  </a:cubicBezTo>
                  <a:cubicBezTo>
                    <a:pt x="91646" y="858958"/>
                    <a:pt x="0" y="666674"/>
                    <a:pt x="0" y="429479"/>
                  </a:cubicBezTo>
                  <a:cubicBezTo>
                    <a:pt x="0" y="192284"/>
                    <a:pt x="91646" y="0"/>
                    <a:pt x="204697" y="0"/>
                  </a:cubicBezTo>
                  <a:cubicBezTo>
                    <a:pt x="317748" y="0"/>
                    <a:pt x="409395" y="192284"/>
                    <a:pt x="409395" y="429479"/>
                  </a:cubicBezTo>
                  <a:close/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85A37C0-1869-5F01-3637-85B330A7D7EE}"/>
                </a:ext>
              </a:extLst>
            </p:cNvPr>
            <p:cNvSpPr/>
            <p:nvPr/>
          </p:nvSpPr>
          <p:spPr>
            <a:xfrm>
              <a:off x="4823506" y="5184551"/>
              <a:ext cx="6416" cy="858894"/>
            </a:xfrm>
            <a:custGeom>
              <a:avLst/>
              <a:gdLst>
                <a:gd name="connsiteX0" fmla="*/ 0 w 6416"/>
                <a:gd name="connsiteY0" fmla="*/ 0 h 858894"/>
                <a:gd name="connsiteX1" fmla="*/ 0 w 6416"/>
                <a:gd name="connsiteY1" fmla="*/ 858894 h 85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858894">
                  <a:moveTo>
                    <a:pt x="0" y="0"/>
                  </a:moveTo>
                  <a:lnTo>
                    <a:pt x="0" y="858894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F55E66-FB65-D16A-C12F-C3068A121EC2}"/>
                </a:ext>
              </a:extLst>
            </p:cNvPr>
            <p:cNvSpPr/>
            <p:nvPr/>
          </p:nvSpPr>
          <p:spPr>
            <a:xfrm>
              <a:off x="4394027" y="5613966"/>
              <a:ext cx="858958" cy="6416"/>
            </a:xfrm>
            <a:custGeom>
              <a:avLst/>
              <a:gdLst>
                <a:gd name="connsiteX0" fmla="*/ 858958 w 858958"/>
                <a:gd name="connsiteY0" fmla="*/ 0 h 6416"/>
                <a:gd name="connsiteX1" fmla="*/ 0 w 858958"/>
                <a:gd name="connsiteY1" fmla="*/ 0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958" h="6416">
                  <a:moveTo>
                    <a:pt x="858958" y="0"/>
                  </a:moveTo>
                  <a:lnTo>
                    <a:pt x="0" y="0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E86052-7901-A6B0-E1B1-73C78434F9E7}"/>
                </a:ext>
              </a:extLst>
            </p:cNvPr>
            <p:cNvSpPr/>
            <p:nvPr/>
          </p:nvSpPr>
          <p:spPr>
            <a:xfrm>
              <a:off x="4093141" y="5141109"/>
              <a:ext cx="730365" cy="1203350"/>
            </a:xfrm>
            <a:custGeom>
              <a:avLst/>
              <a:gdLst>
                <a:gd name="connsiteX0" fmla="*/ 300886 w 730365"/>
                <a:gd name="connsiteY0" fmla="*/ 902336 h 1203350"/>
                <a:gd name="connsiteX1" fmla="*/ 123011 w 730365"/>
                <a:gd name="connsiteY1" fmla="*/ 472921 h 1203350"/>
                <a:gd name="connsiteX2" fmla="*/ 183265 w 730365"/>
                <a:gd name="connsiteY2" fmla="*/ 208932 h 1203350"/>
                <a:gd name="connsiteX3" fmla="*/ 231006 w 730365"/>
                <a:gd name="connsiteY3" fmla="*/ 243840 h 1203350"/>
                <a:gd name="connsiteX4" fmla="*/ 257380 w 730365"/>
                <a:gd name="connsiteY4" fmla="*/ 0 h 1203350"/>
                <a:gd name="connsiteX5" fmla="*/ 32983 w 730365"/>
                <a:gd name="connsiteY5" fmla="*/ 99076 h 1203350"/>
                <a:gd name="connsiteX6" fmla="*/ 82649 w 730365"/>
                <a:gd name="connsiteY6" fmla="*/ 135395 h 1203350"/>
                <a:gd name="connsiteX7" fmla="*/ 0 w 730365"/>
                <a:gd name="connsiteY7" fmla="*/ 472986 h 1203350"/>
                <a:gd name="connsiteX8" fmla="*/ 213938 w 730365"/>
                <a:gd name="connsiteY8" fmla="*/ 989413 h 1203350"/>
                <a:gd name="connsiteX9" fmla="*/ 730365 w 730365"/>
                <a:gd name="connsiteY9" fmla="*/ 1203350 h 1203350"/>
                <a:gd name="connsiteX10" fmla="*/ 730365 w 730365"/>
                <a:gd name="connsiteY10" fmla="*/ 1080339 h 1203350"/>
                <a:gd name="connsiteX11" fmla="*/ 300886 w 730365"/>
                <a:gd name="connsiteY11" fmla="*/ 902465 h 120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0365" h="1203350">
                  <a:moveTo>
                    <a:pt x="300886" y="902336"/>
                  </a:moveTo>
                  <a:cubicBezTo>
                    <a:pt x="186153" y="787603"/>
                    <a:pt x="123011" y="635139"/>
                    <a:pt x="123011" y="472921"/>
                  </a:cubicBezTo>
                  <a:cubicBezTo>
                    <a:pt x="123011" y="381224"/>
                    <a:pt x="143802" y="290811"/>
                    <a:pt x="183265" y="208932"/>
                  </a:cubicBezTo>
                  <a:lnTo>
                    <a:pt x="231006" y="243840"/>
                  </a:lnTo>
                  <a:lnTo>
                    <a:pt x="257380" y="0"/>
                  </a:lnTo>
                  <a:lnTo>
                    <a:pt x="32983" y="99076"/>
                  </a:lnTo>
                  <a:lnTo>
                    <a:pt x="82649" y="135395"/>
                  </a:lnTo>
                  <a:cubicBezTo>
                    <a:pt x="28555" y="239092"/>
                    <a:pt x="0" y="355172"/>
                    <a:pt x="0" y="472986"/>
                  </a:cubicBezTo>
                  <a:cubicBezTo>
                    <a:pt x="0" y="668057"/>
                    <a:pt x="75976" y="851451"/>
                    <a:pt x="213938" y="989413"/>
                  </a:cubicBezTo>
                  <a:cubicBezTo>
                    <a:pt x="351900" y="1127375"/>
                    <a:pt x="535293" y="1203350"/>
                    <a:pt x="730365" y="1203350"/>
                  </a:cubicBezTo>
                  <a:lnTo>
                    <a:pt x="730365" y="1080339"/>
                  </a:lnTo>
                  <a:cubicBezTo>
                    <a:pt x="568147" y="1080339"/>
                    <a:pt x="415619" y="1017198"/>
                    <a:pt x="300886" y="902465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BA60C71-BE72-4AF5-88E7-CE784DE69D04}"/>
                </a:ext>
              </a:extLst>
            </p:cNvPr>
            <p:cNvSpPr/>
            <p:nvPr/>
          </p:nvSpPr>
          <p:spPr>
            <a:xfrm>
              <a:off x="4823442" y="4883601"/>
              <a:ext cx="730364" cy="1203286"/>
            </a:xfrm>
            <a:custGeom>
              <a:avLst/>
              <a:gdLst>
                <a:gd name="connsiteX0" fmla="*/ 730365 w 730364"/>
                <a:gd name="connsiteY0" fmla="*/ 730365 h 1203286"/>
                <a:gd name="connsiteX1" fmla="*/ 516427 w 730364"/>
                <a:gd name="connsiteY1" fmla="*/ 213938 h 1203286"/>
                <a:gd name="connsiteX2" fmla="*/ 0 w 730364"/>
                <a:gd name="connsiteY2" fmla="*/ 0 h 1203286"/>
                <a:gd name="connsiteX3" fmla="*/ 0 w 730364"/>
                <a:gd name="connsiteY3" fmla="*/ 123011 h 1203286"/>
                <a:gd name="connsiteX4" fmla="*/ 429479 w 730364"/>
                <a:gd name="connsiteY4" fmla="*/ 300886 h 1203286"/>
                <a:gd name="connsiteX5" fmla="*/ 607354 w 730364"/>
                <a:gd name="connsiteY5" fmla="*/ 730365 h 1203286"/>
                <a:gd name="connsiteX6" fmla="*/ 547100 w 730364"/>
                <a:gd name="connsiteY6" fmla="*/ 994354 h 1203286"/>
                <a:gd name="connsiteX7" fmla="*/ 499358 w 730364"/>
                <a:gd name="connsiteY7" fmla="*/ 959446 h 1203286"/>
                <a:gd name="connsiteX8" fmla="*/ 472985 w 730364"/>
                <a:gd name="connsiteY8" fmla="*/ 1203286 h 1203286"/>
                <a:gd name="connsiteX9" fmla="*/ 697382 w 730364"/>
                <a:gd name="connsiteY9" fmla="*/ 1104210 h 1203286"/>
                <a:gd name="connsiteX10" fmla="*/ 647716 w 730364"/>
                <a:gd name="connsiteY10" fmla="*/ 1067891 h 1203286"/>
                <a:gd name="connsiteX11" fmla="*/ 730365 w 730364"/>
                <a:gd name="connsiteY11" fmla="*/ 730301 h 120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0364" h="1203286">
                  <a:moveTo>
                    <a:pt x="730365" y="730365"/>
                  </a:moveTo>
                  <a:cubicBezTo>
                    <a:pt x="730365" y="535293"/>
                    <a:pt x="654389" y="351900"/>
                    <a:pt x="516427" y="213938"/>
                  </a:cubicBezTo>
                  <a:cubicBezTo>
                    <a:pt x="378465" y="75976"/>
                    <a:pt x="195072" y="0"/>
                    <a:pt x="0" y="0"/>
                  </a:cubicBezTo>
                  <a:lnTo>
                    <a:pt x="0" y="123011"/>
                  </a:lnTo>
                  <a:cubicBezTo>
                    <a:pt x="162218" y="123011"/>
                    <a:pt x="314746" y="186153"/>
                    <a:pt x="429479" y="300886"/>
                  </a:cubicBezTo>
                  <a:cubicBezTo>
                    <a:pt x="544212" y="415619"/>
                    <a:pt x="607354" y="568147"/>
                    <a:pt x="607354" y="730365"/>
                  </a:cubicBezTo>
                  <a:cubicBezTo>
                    <a:pt x="607354" y="822062"/>
                    <a:pt x="586563" y="912475"/>
                    <a:pt x="547100" y="994354"/>
                  </a:cubicBezTo>
                  <a:lnTo>
                    <a:pt x="499358" y="959446"/>
                  </a:lnTo>
                  <a:lnTo>
                    <a:pt x="472985" y="1203286"/>
                  </a:lnTo>
                  <a:lnTo>
                    <a:pt x="697382" y="1104210"/>
                  </a:lnTo>
                  <a:lnTo>
                    <a:pt x="647716" y="1067891"/>
                  </a:lnTo>
                  <a:cubicBezTo>
                    <a:pt x="701810" y="964131"/>
                    <a:pt x="730365" y="848114"/>
                    <a:pt x="730365" y="730301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32BD13-F39F-DBD2-DDD1-767B2CA5502B}"/>
                </a:ext>
              </a:extLst>
            </p:cNvPr>
            <p:cNvSpPr/>
            <p:nvPr/>
          </p:nvSpPr>
          <p:spPr>
            <a:xfrm>
              <a:off x="4823506" y="4948091"/>
              <a:ext cx="665875" cy="665875"/>
            </a:xfrm>
            <a:custGeom>
              <a:avLst/>
              <a:gdLst>
                <a:gd name="connsiteX0" fmla="*/ 0 w 665875"/>
                <a:gd name="connsiteY0" fmla="*/ 0 h 665875"/>
                <a:gd name="connsiteX1" fmla="*/ 665876 w 665875"/>
                <a:gd name="connsiteY1" fmla="*/ 665876 h 6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75" h="665875">
                  <a:moveTo>
                    <a:pt x="0" y="0"/>
                  </a:moveTo>
                  <a:cubicBezTo>
                    <a:pt x="367749" y="0"/>
                    <a:pt x="665876" y="298127"/>
                    <a:pt x="665876" y="665876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custDash>
                <a:ds d="375000" sp="375000"/>
              </a:custDash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455FC50-D485-3438-3689-F00BEC25D6A2}"/>
                </a:ext>
              </a:extLst>
            </p:cNvPr>
            <p:cNvSpPr/>
            <p:nvPr/>
          </p:nvSpPr>
          <p:spPr>
            <a:xfrm>
              <a:off x="4157631" y="5614031"/>
              <a:ext cx="665875" cy="665875"/>
            </a:xfrm>
            <a:custGeom>
              <a:avLst/>
              <a:gdLst>
                <a:gd name="connsiteX0" fmla="*/ 665875 w 665875"/>
                <a:gd name="connsiteY0" fmla="*/ 665875 h 665875"/>
                <a:gd name="connsiteX1" fmla="*/ 0 w 665875"/>
                <a:gd name="connsiteY1" fmla="*/ 0 h 6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875" h="665875">
                  <a:moveTo>
                    <a:pt x="665875" y="665875"/>
                  </a:moveTo>
                  <a:cubicBezTo>
                    <a:pt x="298126" y="665875"/>
                    <a:pt x="0" y="367749"/>
                    <a:pt x="0" y="0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custDash>
                <a:ds d="375000" sp="375000"/>
              </a:custDash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862BB7B-797D-0324-F107-288A245AE681}"/>
                </a:ext>
              </a:extLst>
            </p:cNvPr>
            <p:cNvSpPr/>
            <p:nvPr/>
          </p:nvSpPr>
          <p:spPr>
            <a:xfrm>
              <a:off x="4725136" y="5391944"/>
              <a:ext cx="196483" cy="444045"/>
            </a:xfrm>
            <a:custGeom>
              <a:avLst/>
              <a:gdLst>
                <a:gd name="connsiteX0" fmla="*/ 0 w 196483"/>
                <a:gd name="connsiteY0" fmla="*/ 221894 h 444045"/>
                <a:gd name="connsiteX1" fmla="*/ 97985 w 196483"/>
                <a:gd name="connsiteY1" fmla="*/ 444045 h 444045"/>
                <a:gd name="connsiteX2" fmla="*/ 196484 w 196483"/>
                <a:gd name="connsiteY2" fmla="*/ 222151 h 444045"/>
                <a:gd name="connsiteX3" fmla="*/ 98498 w 196483"/>
                <a:gd name="connsiteY3" fmla="*/ 0 h 444045"/>
                <a:gd name="connsiteX4" fmla="*/ 0 w 196483"/>
                <a:gd name="connsiteY4" fmla="*/ 221894 h 44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83" h="444045">
                  <a:moveTo>
                    <a:pt x="0" y="221894"/>
                  </a:moveTo>
                  <a:cubicBezTo>
                    <a:pt x="-128" y="344520"/>
                    <a:pt x="97985" y="444045"/>
                    <a:pt x="97985" y="444045"/>
                  </a:cubicBezTo>
                  <a:cubicBezTo>
                    <a:pt x="97985" y="444045"/>
                    <a:pt x="196355" y="344777"/>
                    <a:pt x="196484" y="222151"/>
                  </a:cubicBezTo>
                  <a:cubicBezTo>
                    <a:pt x="196612" y="99525"/>
                    <a:pt x="98498" y="0"/>
                    <a:pt x="98498" y="0"/>
                  </a:cubicBezTo>
                  <a:cubicBezTo>
                    <a:pt x="98498" y="0"/>
                    <a:pt x="128" y="99268"/>
                    <a:pt x="0" y="221894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FDE9E48-23DF-A555-DF39-F146DA9E636E}"/>
                </a:ext>
              </a:extLst>
            </p:cNvPr>
            <p:cNvSpPr/>
            <p:nvPr/>
          </p:nvSpPr>
          <p:spPr>
            <a:xfrm>
              <a:off x="4823442" y="5534526"/>
              <a:ext cx="6416" cy="301463"/>
            </a:xfrm>
            <a:custGeom>
              <a:avLst/>
              <a:gdLst>
                <a:gd name="connsiteX0" fmla="*/ 0 w 6416"/>
                <a:gd name="connsiteY0" fmla="*/ 0 h 301463"/>
                <a:gd name="connsiteX1" fmla="*/ 0 w 6416"/>
                <a:gd name="connsiteY1" fmla="*/ 301463 h 30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301463">
                  <a:moveTo>
                    <a:pt x="0" y="0"/>
                  </a:moveTo>
                  <a:lnTo>
                    <a:pt x="0" y="301463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920E5DF-EEF6-62BB-3721-E5D1EC23408D}"/>
                </a:ext>
              </a:extLst>
            </p:cNvPr>
            <p:cNvSpPr/>
            <p:nvPr/>
          </p:nvSpPr>
          <p:spPr>
            <a:xfrm>
              <a:off x="4823250" y="5851582"/>
              <a:ext cx="104273" cy="104017"/>
            </a:xfrm>
            <a:custGeom>
              <a:avLst/>
              <a:gdLst>
                <a:gd name="connsiteX0" fmla="*/ 29132 w 104273"/>
                <a:gd name="connsiteY0" fmla="*/ 28940 h 104017"/>
                <a:gd name="connsiteX1" fmla="*/ 0 w 104273"/>
                <a:gd name="connsiteY1" fmla="*/ 104017 h 104017"/>
                <a:gd name="connsiteX2" fmla="*/ 75141 w 104273"/>
                <a:gd name="connsiteY2" fmla="*/ 75077 h 104017"/>
                <a:gd name="connsiteX3" fmla="*/ 104274 w 104273"/>
                <a:gd name="connsiteY3" fmla="*/ 0 h 104017"/>
                <a:gd name="connsiteX4" fmla="*/ 29132 w 104273"/>
                <a:gd name="connsiteY4" fmla="*/ 28940 h 10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73" h="104017">
                  <a:moveTo>
                    <a:pt x="29132" y="28940"/>
                  </a:moveTo>
                  <a:cubicBezTo>
                    <a:pt x="321" y="57688"/>
                    <a:pt x="0" y="104017"/>
                    <a:pt x="0" y="104017"/>
                  </a:cubicBezTo>
                  <a:cubicBezTo>
                    <a:pt x="0" y="104017"/>
                    <a:pt x="46394" y="103825"/>
                    <a:pt x="75141" y="75077"/>
                  </a:cubicBezTo>
                  <a:cubicBezTo>
                    <a:pt x="103889" y="46330"/>
                    <a:pt x="104274" y="0"/>
                    <a:pt x="104274" y="0"/>
                  </a:cubicBezTo>
                  <a:cubicBezTo>
                    <a:pt x="104274" y="0"/>
                    <a:pt x="57880" y="193"/>
                    <a:pt x="29132" y="2894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70FD9B3-504C-C34B-EA55-308F5A040953}"/>
                </a:ext>
              </a:extLst>
            </p:cNvPr>
            <p:cNvSpPr/>
            <p:nvPr/>
          </p:nvSpPr>
          <p:spPr>
            <a:xfrm>
              <a:off x="4823314" y="5884950"/>
              <a:ext cx="70713" cy="70713"/>
            </a:xfrm>
            <a:custGeom>
              <a:avLst/>
              <a:gdLst>
                <a:gd name="connsiteX0" fmla="*/ 70714 w 70713"/>
                <a:gd name="connsiteY0" fmla="*/ 0 h 70713"/>
                <a:gd name="connsiteX1" fmla="*/ 0 w 70713"/>
                <a:gd name="connsiteY1" fmla="*/ 70714 h 7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13" h="70713">
                  <a:moveTo>
                    <a:pt x="70714" y="0"/>
                  </a:moveTo>
                  <a:lnTo>
                    <a:pt x="0" y="70714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4F3FF2D-69E0-B703-0200-57924A7669B1}"/>
                </a:ext>
              </a:extLst>
            </p:cNvPr>
            <p:cNvSpPr/>
            <p:nvPr/>
          </p:nvSpPr>
          <p:spPr>
            <a:xfrm>
              <a:off x="4718976" y="5851582"/>
              <a:ext cx="104273" cy="104017"/>
            </a:xfrm>
            <a:custGeom>
              <a:avLst/>
              <a:gdLst>
                <a:gd name="connsiteX0" fmla="*/ 75141 w 104273"/>
                <a:gd name="connsiteY0" fmla="*/ 28940 h 104017"/>
                <a:gd name="connsiteX1" fmla="*/ 104274 w 104273"/>
                <a:gd name="connsiteY1" fmla="*/ 104017 h 104017"/>
                <a:gd name="connsiteX2" fmla="*/ 29132 w 104273"/>
                <a:gd name="connsiteY2" fmla="*/ 75077 h 104017"/>
                <a:gd name="connsiteX3" fmla="*/ 0 w 104273"/>
                <a:gd name="connsiteY3" fmla="*/ 0 h 104017"/>
                <a:gd name="connsiteX4" fmla="*/ 75141 w 104273"/>
                <a:gd name="connsiteY4" fmla="*/ 28940 h 10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73" h="104017">
                  <a:moveTo>
                    <a:pt x="75141" y="28940"/>
                  </a:moveTo>
                  <a:cubicBezTo>
                    <a:pt x="103953" y="57688"/>
                    <a:pt x="104274" y="104017"/>
                    <a:pt x="104274" y="104017"/>
                  </a:cubicBezTo>
                  <a:cubicBezTo>
                    <a:pt x="104274" y="104017"/>
                    <a:pt x="57880" y="103825"/>
                    <a:pt x="29132" y="75077"/>
                  </a:cubicBezTo>
                  <a:cubicBezTo>
                    <a:pt x="385" y="46330"/>
                    <a:pt x="0" y="0"/>
                    <a:pt x="0" y="0"/>
                  </a:cubicBezTo>
                  <a:cubicBezTo>
                    <a:pt x="0" y="0"/>
                    <a:pt x="46394" y="193"/>
                    <a:pt x="75141" y="2894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C77BA19-9A51-924C-07F2-24DD76993232}"/>
                </a:ext>
              </a:extLst>
            </p:cNvPr>
            <p:cNvSpPr/>
            <p:nvPr/>
          </p:nvSpPr>
          <p:spPr>
            <a:xfrm>
              <a:off x="4752472" y="5884950"/>
              <a:ext cx="70713" cy="70713"/>
            </a:xfrm>
            <a:custGeom>
              <a:avLst/>
              <a:gdLst>
                <a:gd name="connsiteX0" fmla="*/ 0 w 70713"/>
                <a:gd name="connsiteY0" fmla="*/ 0 h 70713"/>
                <a:gd name="connsiteX1" fmla="*/ 70714 w 70713"/>
                <a:gd name="connsiteY1" fmla="*/ 70714 h 7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13" h="70713">
                  <a:moveTo>
                    <a:pt x="0" y="0"/>
                  </a:moveTo>
                  <a:lnTo>
                    <a:pt x="70714" y="70714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290CA1F-5E85-4E01-44EB-A35D7A7CF3EB}"/>
                </a:ext>
              </a:extLst>
            </p:cNvPr>
            <p:cNvSpPr/>
            <p:nvPr/>
          </p:nvSpPr>
          <p:spPr>
            <a:xfrm>
              <a:off x="4823442" y="5652403"/>
              <a:ext cx="65644" cy="65708"/>
            </a:xfrm>
            <a:custGeom>
              <a:avLst/>
              <a:gdLst>
                <a:gd name="connsiteX0" fmla="*/ 65644 w 65644"/>
                <a:gd name="connsiteY0" fmla="*/ 0 h 65708"/>
                <a:gd name="connsiteX1" fmla="*/ 0 w 65644"/>
                <a:gd name="connsiteY1" fmla="*/ 65708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644" h="65708">
                  <a:moveTo>
                    <a:pt x="65644" y="0"/>
                  </a:moveTo>
                  <a:lnTo>
                    <a:pt x="0" y="65708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EE246AE-6670-3ACA-D070-8C2412573078}"/>
                </a:ext>
              </a:extLst>
            </p:cNvPr>
            <p:cNvSpPr/>
            <p:nvPr/>
          </p:nvSpPr>
          <p:spPr>
            <a:xfrm>
              <a:off x="4757734" y="5652403"/>
              <a:ext cx="65708" cy="65708"/>
            </a:xfrm>
            <a:custGeom>
              <a:avLst/>
              <a:gdLst>
                <a:gd name="connsiteX0" fmla="*/ 0 w 65708"/>
                <a:gd name="connsiteY0" fmla="*/ 0 h 65708"/>
                <a:gd name="connsiteX1" fmla="*/ 65709 w 65708"/>
                <a:gd name="connsiteY1" fmla="*/ 65708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708" h="65708">
                  <a:moveTo>
                    <a:pt x="0" y="0"/>
                  </a:moveTo>
                  <a:lnTo>
                    <a:pt x="65709" y="65708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D222665-56CD-8DD8-90D1-CA530F959851}"/>
                </a:ext>
              </a:extLst>
            </p:cNvPr>
            <p:cNvSpPr/>
            <p:nvPr/>
          </p:nvSpPr>
          <p:spPr>
            <a:xfrm>
              <a:off x="4823442" y="5569754"/>
              <a:ext cx="44212" cy="44212"/>
            </a:xfrm>
            <a:custGeom>
              <a:avLst/>
              <a:gdLst>
                <a:gd name="connsiteX0" fmla="*/ 44212 w 44212"/>
                <a:gd name="connsiteY0" fmla="*/ 0 h 44212"/>
                <a:gd name="connsiteX1" fmla="*/ 0 w 44212"/>
                <a:gd name="connsiteY1" fmla="*/ 44212 h 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12" h="44212">
                  <a:moveTo>
                    <a:pt x="44212" y="0"/>
                  </a:moveTo>
                  <a:lnTo>
                    <a:pt x="0" y="44212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E609E8B-28FA-8E6A-2E40-EEB67B12A2D2}"/>
                </a:ext>
              </a:extLst>
            </p:cNvPr>
            <p:cNvSpPr/>
            <p:nvPr/>
          </p:nvSpPr>
          <p:spPr>
            <a:xfrm>
              <a:off x="4779230" y="5569754"/>
              <a:ext cx="44212" cy="44212"/>
            </a:xfrm>
            <a:custGeom>
              <a:avLst/>
              <a:gdLst>
                <a:gd name="connsiteX0" fmla="*/ 0 w 44212"/>
                <a:gd name="connsiteY0" fmla="*/ 0 h 44212"/>
                <a:gd name="connsiteX1" fmla="*/ 44212 w 44212"/>
                <a:gd name="connsiteY1" fmla="*/ 44212 h 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12" h="44212">
                  <a:moveTo>
                    <a:pt x="0" y="0"/>
                  </a:moveTo>
                  <a:lnTo>
                    <a:pt x="44212" y="44212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E64F4C77-C5D4-C0BB-2D10-77D696A9B60B}"/>
              </a:ext>
            </a:extLst>
          </p:cNvPr>
          <p:cNvSpPr/>
          <p:nvPr/>
        </p:nvSpPr>
        <p:spPr>
          <a:xfrm>
            <a:off x="8183721" y="5575860"/>
            <a:ext cx="2254429" cy="6416"/>
          </a:xfrm>
          <a:custGeom>
            <a:avLst/>
            <a:gdLst>
              <a:gd name="connsiteX0" fmla="*/ 2254429 w 2254429"/>
              <a:gd name="connsiteY0" fmla="*/ 0 h 6416"/>
              <a:gd name="connsiteX1" fmla="*/ 0 w 2254429"/>
              <a:gd name="connsiteY1" fmla="*/ 0 h 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4429" h="6416">
                <a:moveTo>
                  <a:pt x="2254429" y="0"/>
                </a:moveTo>
                <a:lnTo>
                  <a:pt x="0" y="0"/>
                </a:lnTo>
              </a:path>
            </a:pathLst>
          </a:custGeom>
          <a:ln w="8342" cap="flat">
            <a:solidFill>
              <a:srgbClr val="EC652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97" name="Graphic 182">
            <a:extLst>
              <a:ext uri="{FF2B5EF4-FFF2-40B4-BE49-F238E27FC236}">
                <a16:creationId xmlns:a16="http://schemas.microsoft.com/office/drawing/2014/main" id="{66EF8C7F-68A7-F77A-F0FC-EC8B3841FE12}"/>
              </a:ext>
            </a:extLst>
          </p:cNvPr>
          <p:cNvGrpSpPr/>
          <p:nvPr/>
        </p:nvGrpSpPr>
        <p:grpSpPr>
          <a:xfrm>
            <a:off x="6194179" y="5087410"/>
            <a:ext cx="1804865" cy="768288"/>
            <a:chOff x="10854667" y="5826120"/>
            <a:chExt cx="1804865" cy="768288"/>
          </a:xfrm>
        </p:grpSpPr>
        <p:grpSp>
          <p:nvGrpSpPr>
            <p:cNvPr id="198" name="Graphic 182">
              <a:extLst>
                <a:ext uri="{FF2B5EF4-FFF2-40B4-BE49-F238E27FC236}">
                  <a16:creationId xmlns:a16="http://schemas.microsoft.com/office/drawing/2014/main" id="{9CD19F7B-1175-35DC-521F-35E044F4621B}"/>
                </a:ext>
              </a:extLst>
            </p:cNvPr>
            <p:cNvGrpSpPr/>
            <p:nvPr/>
          </p:nvGrpSpPr>
          <p:grpSpPr>
            <a:xfrm>
              <a:off x="10854667" y="5826120"/>
              <a:ext cx="1097793" cy="768288"/>
              <a:chOff x="10854667" y="5826120"/>
              <a:chExt cx="1097793" cy="76828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0CD0F8E-F5F0-079B-C411-3923737FB5EB}"/>
                  </a:ext>
                </a:extLst>
              </p:cNvPr>
              <p:cNvSpPr/>
              <p:nvPr/>
            </p:nvSpPr>
            <p:spPr>
              <a:xfrm>
                <a:off x="10858838" y="5830291"/>
                <a:ext cx="1089451" cy="759946"/>
              </a:xfrm>
              <a:custGeom>
                <a:avLst/>
                <a:gdLst>
                  <a:gd name="connsiteX0" fmla="*/ 0 w 1089451"/>
                  <a:gd name="connsiteY0" fmla="*/ 0 h 759946"/>
                  <a:gd name="connsiteX1" fmla="*/ 1089452 w 1089451"/>
                  <a:gd name="connsiteY1" fmla="*/ 0 h 759946"/>
                  <a:gd name="connsiteX2" fmla="*/ 1089452 w 1089451"/>
                  <a:gd name="connsiteY2" fmla="*/ 759947 h 759946"/>
                  <a:gd name="connsiteX3" fmla="*/ 0 w 1089451"/>
                  <a:gd name="connsiteY3" fmla="*/ 759947 h 75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9451" h="759946">
                    <a:moveTo>
                      <a:pt x="0" y="0"/>
                    </a:moveTo>
                    <a:lnTo>
                      <a:pt x="1089452" y="0"/>
                    </a:lnTo>
                    <a:lnTo>
                      <a:pt x="1089452" y="759947"/>
                    </a:lnTo>
                    <a:lnTo>
                      <a:pt x="0" y="75994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7A1BECF-6212-D849-331D-BF1A4B83151A}"/>
                  </a:ext>
                </a:extLst>
              </p:cNvPr>
              <p:cNvSpPr/>
              <p:nvPr/>
            </p:nvSpPr>
            <p:spPr>
              <a:xfrm>
                <a:off x="10854667" y="5826120"/>
                <a:ext cx="1097793" cy="768288"/>
              </a:xfrm>
              <a:custGeom>
                <a:avLst/>
                <a:gdLst>
                  <a:gd name="connsiteX0" fmla="*/ 1089452 w 1097793"/>
                  <a:gd name="connsiteY0" fmla="*/ 8342 h 768288"/>
                  <a:gd name="connsiteX1" fmla="*/ 1089452 w 1097793"/>
                  <a:gd name="connsiteY1" fmla="*/ 759947 h 768288"/>
                  <a:gd name="connsiteX2" fmla="*/ 8342 w 1097793"/>
                  <a:gd name="connsiteY2" fmla="*/ 759947 h 768288"/>
                  <a:gd name="connsiteX3" fmla="*/ 8342 w 1097793"/>
                  <a:gd name="connsiteY3" fmla="*/ 8342 h 768288"/>
                  <a:gd name="connsiteX4" fmla="*/ 1089452 w 1097793"/>
                  <a:gd name="connsiteY4" fmla="*/ 8342 h 768288"/>
                  <a:gd name="connsiteX5" fmla="*/ 1097794 w 1097793"/>
                  <a:gd name="connsiteY5" fmla="*/ 0 h 768288"/>
                  <a:gd name="connsiteX6" fmla="*/ 0 w 1097793"/>
                  <a:gd name="connsiteY6" fmla="*/ 0 h 768288"/>
                  <a:gd name="connsiteX7" fmla="*/ 0 w 1097793"/>
                  <a:gd name="connsiteY7" fmla="*/ 768288 h 768288"/>
                  <a:gd name="connsiteX8" fmla="*/ 1097794 w 1097793"/>
                  <a:gd name="connsiteY8" fmla="*/ 768288 h 768288"/>
                  <a:gd name="connsiteX9" fmla="*/ 1097794 w 1097793"/>
                  <a:gd name="connsiteY9" fmla="*/ 0 h 768288"/>
                  <a:gd name="connsiteX10" fmla="*/ 1097794 w 1097793"/>
                  <a:gd name="connsiteY10" fmla="*/ 0 h 7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97793" h="768288">
                    <a:moveTo>
                      <a:pt x="1089452" y="8342"/>
                    </a:moveTo>
                    <a:lnTo>
                      <a:pt x="1089452" y="759947"/>
                    </a:lnTo>
                    <a:lnTo>
                      <a:pt x="8342" y="759947"/>
                    </a:lnTo>
                    <a:lnTo>
                      <a:pt x="8342" y="8342"/>
                    </a:lnTo>
                    <a:lnTo>
                      <a:pt x="1089452" y="8342"/>
                    </a:lnTo>
                    <a:moveTo>
                      <a:pt x="1097794" y="0"/>
                    </a:moveTo>
                    <a:lnTo>
                      <a:pt x="0" y="0"/>
                    </a:lnTo>
                    <a:lnTo>
                      <a:pt x="0" y="768288"/>
                    </a:lnTo>
                    <a:lnTo>
                      <a:pt x="1097794" y="768288"/>
                    </a:lnTo>
                    <a:lnTo>
                      <a:pt x="1097794" y="0"/>
                    </a:lnTo>
                    <a:lnTo>
                      <a:pt x="1097794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01" name="Graphic 182">
              <a:extLst>
                <a:ext uri="{FF2B5EF4-FFF2-40B4-BE49-F238E27FC236}">
                  <a16:creationId xmlns:a16="http://schemas.microsoft.com/office/drawing/2014/main" id="{71BFA498-25FC-2A01-F289-F36C8A96C401}"/>
                </a:ext>
              </a:extLst>
            </p:cNvPr>
            <p:cNvGrpSpPr/>
            <p:nvPr/>
          </p:nvGrpSpPr>
          <p:grpSpPr>
            <a:xfrm>
              <a:off x="11858710" y="6082216"/>
              <a:ext cx="449499" cy="512192"/>
              <a:chOff x="11858710" y="6082216"/>
              <a:chExt cx="449499" cy="512192"/>
            </a:xfrm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881BB4A-FEB3-3EC8-1AF4-50A4874D66B3}"/>
                  </a:ext>
                </a:extLst>
              </p:cNvPr>
              <p:cNvSpPr/>
              <p:nvPr/>
            </p:nvSpPr>
            <p:spPr>
              <a:xfrm>
                <a:off x="11862881" y="6086387"/>
                <a:ext cx="441157" cy="503850"/>
              </a:xfrm>
              <a:custGeom>
                <a:avLst/>
                <a:gdLst>
                  <a:gd name="connsiteX0" fmla="*/ 0 w 441157"/>
                  <a:gd name="connsiteY0" fmla="*/ 0 h 503850"/>
                  <a:gd name="connsiteX1" fmla="*/ 441158 w 441157"/>
                  <a:gd name="connsiteY1" fmla="*/ 0 h 503850"/>
                  <a:gd name="connsiteX2" fmla="*/ 441158 w 441157"/>
                  <a:gd name="connsiteY2" fmla="*/ 503851 h 503850"/>
                  <a:gd name="connsiteX3" fmla="*/ 0 w 441157"/>
                  <a:gd name="connsiteY3" fmla="*/ 503851 h 50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157" h="503850">
                    <a:moveTo>
                      <a:pt x="0" y="0"/>
                    </a:moveTo>
                    <a:lnTo>
                      <a:pt x="441158" y="0"/>
                    </a:lnTo>
                    <a:lnTo>
                      <a:pt x="441158" y="503851"/>
                    </a:lnTo>
                    <a:lnTo>
                      <a:pt x="0" y="503851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BC5949A-E4C2-8E4D-EE53-B23F147FA56F}"/>
                  </a:ext>
                </a:extLst>
              </p:cNvPr>
              <p:cNvSpPr/>
              <p:nvPr/>
            </p:nvSpPr>
            <p:spPr>
              <a:xfrm>
                <a:off x="11858710" y="6082216"/>
                <a:ext cx="449499" cy="512192"/>
              </a:xfrm>
              <a:custGeom>
                <a:avLst/>
                <a:gdLst>
                  <a:gd name="connsiteX0" fmla="*/ 441158 w 449499"/>
                  <a:gd name="connsiteY0" fmla="*/ 8342 h 512192"/>
                  <a:gd name="connsiteX1" fmla="*/ 441158 w 449499"/>
                  <a:gd name="connsiteY1" fmla="*/ 503851 h 512192"/>
                  <a:gd name="connsiteX2" fmla="*/ 8342 w 449499"/>
                  <a:gd name="connsiteY2" fmla="*/ 503851 h 512192"/>
                  <a:gd name="connsiteX3" fmla="*/ 8342 w 449499"/>
                  <a:gd name="connsiteY3" fmla="*/ 8342 h 512192"/>
                  <a:gd name="connsiteX4" fmla="*/ 441158 w 449499"/>
                  <a:gd name="connsiteY4" fmla="*/ 8342 h 512192"/>
                  <a:gd name="connsiteX5" fmla="*/ 449500 w 449499"/>
                  <a:gd name="connsiteY5" fmla="*/ 0 h 512192"/>
                  <a:gd name="connsiteX6" fmla="*/ 0 w 449499"/>
                  <a:gd name="connsiteY6" fmla="*/ 0 h 512192"/>
                  <a:gd name="connsiteX7" fmla="*/ 0 w 449499"/>
                  <a:gd name="connsiteY7" fmla="*/ 512192 h 512192"/>
                  <a:gd name="connsiteX8" fmla="*/ 449500 w 449499"/>
                  <a:gd name="connsiteY8" fmla="*/ 512192 h 512192"/>
                  <a:gd name="connsiteX9" fmla="*/ 449500 w 449499"/>
                  <a:gd name="connsiteY9" fmla="*/ 0 h 512192"/>
                  <a:gd name="connsiteX10" fmla="*/ 449500 w 449499"/>
                  <a:gd name="connsiteY10" fmla="*/ 0 h 51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499" h="512192">
                    <a:moveTo>
                      <a:pt x="441158" y="8342"/>
                    </a:moveTo>
                    <a:lnTo>
                      <a:pt x="441158" y="503851"/>
                    </a:lnTo>
                    <a:lnTo>
                      <a:pt x="8342" y="503851"/>
                    </a:lnTo>
                    <a:lnTo>
                      <a:pt x="8342" y="8342"/>
                    </a:lnTo>
                    <a:lnTo>
                      <a:pt x="441158" y="8342"/>
                    </a:lnTo>
                    <a:moveTo>
                      <a:pt x="449500" y="0"/>
                    </a:moveTo>
                    <a:lnTo>
                      <a:pt x="0" y="0"/>
                    </a:lnTo>
                    <a:lnTo>
                      <a:pt x="0" y="512192"/>
                    </a:lnTo>
                    <a:lnTo>
                      <a:pt x="449500" y="512192"/>
                    </a:lnTo>
                    <a:lnTo>
                      <a:pt x="449500" y="0"/>
                    </a:lnTo>
                    <a:lnTo>
                      <a:pt x="449500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04" name="Graphic 182">
              <a:extLst>
                <a:ext uri="{FF2B5EF4-FFF2-40B4-BE49-F238E27FC236}">
                  <a16:creationId xmlns:a16="http://schemas.microsoft.com/office/drawing/2014/main" id="{C56E944E-7C99-65C9-A9B3-C7935BF30A1B}"/>
                </a:ext>
              </a:extLst>
            </p:cNvPr>
            <p:cNvGrpSpPr/>
            <p:nvPr/>
          </p:nvGrpSpPr>
          <p:grpSpPr>
            <a:xfrm>
              <a:off x="12210032" y="6338248"/>
              <a:ext cx="449499" cy="256096"/>
              <a:chOff x="12210032" y="6338248"/>
              <a:chExt cx="449499" cy="256096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5E8B56B-5C93-E26E-8FC2-ECDC815FC6BF}"/>
                  </a:ext>
                </a:extLst>
              </p:cNvPr>
              <p:cNvSpPr/>
              <p:nvPr/>
            </p:nvSpPr>
            <p:spPr>
              <a:xfrm>
                <a:off x="12214267" y="6342483"/>
                <a:ext cx="441157" cy="247754"/>
              </a:xfrm>
              <a:custGeom>
                <a:avLst/>
                <a:gdLst>
                  <a:gd name="connsiteX0" fmla="*/ 0 w 441157"/>
                  <a:gd name="connsiteY0" fmla="*/ 0 h 247754"/>
                  <a:gd name="connsiteX1" fmla="*/ 441158 w 441157"/>
                  <a:gd name="connsiteY1" fmla="*/ 0 h 247754"/>
                  <a:gd name="connsiteX2" fmla="*/ 441158 w 441157"/>
                  <a:gd name="connsiteY2" fmla="*/ 247754 h 247754"/>
                  <a:gd name="connsiteX3" fmla="*/ 0 w 441157"/>
                  <a:gd name="connsiteY3" fmla="*/ 247754 h 24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157" h="247754">
                    <a:moveTo>
                      <a:pt x="0" y="0"/>
                    </a:moveTo>
                    <a:lnTo>
                      <a:pt x="441158" y="0"/>
                    </a:lnTo>
                    <a:lnTo>
                      <a:pt x="441158" y="247754"/>
                    </a:lnTo>
                    <a:lnTo>
                      <a:pt x="0" y="247754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A9F8699-7BE3-4898-A4AF-BDF43DDE06B9}"/>
                  </a:ext>
                </a:extLst>
              </p:cNvPr>
              <p:cNvSpPr/>
              <p:nvPr/>
            </p:nvSpPr>
            <p:spPr>
              <a:xfrm>
                <a:off x="12210032" y="6338248"/>
                <a:ext cx="449499" cy="256096"/>
              </a:xfrm>
              <a:custGeom>
                <a:avLst/>
                <a:gdLst>
                  <a:gd name="connsiteX0" fmla="*/ 441158 w 449499"/>
                  <a:gd name="connsiteY0" fmla="*/ 8342 h 256096"/>
                  <a:gd name="connsiteX1" fmla="*/ 441158 w 449499"/>
                  <a:gd name="connsiteY1" fmla="*/ 247754 h 256096"/>
                  <a:gd name="connsiteX2" fmla="*/ 8342 w 449499"/>
                  <a:gd name="connsiteY2" fmla="*/ 247754 h 256096"/>
                  <a:gd name="connsiteX3" fmla="*/ 8342 w 449499"/>
                  <a:gd name="connsiteY3" fmla="*/ 8342 h 256096"/>
                  <a:gd name="connsiteX4" fmla="*/ 441158 w 449499"/>
                  <a:gd name="connsiteY4" fmla="*/ 8342 h 256096"/>
                  <a:gd name="connsiteX5" fmla="*/ 449500 w 449499"/>
                  <a:gd name="connsiteY5" fmla="*/ 0 h 256096"/>
                  <a:gd name="connsiteX6" fmla="*/ 0 w 449499"/>
                  <a:gd name="connsiteY6" fmla="*/ 0 h 256096"/>
                  <a:gd name="connsiteX7" fmla="*/ 0 w 449499"/>
                  <a:gd name="connsiteY7" fmla="*/ 256096 h 256096"/>
                  <a:gd name="connsiteX8" fmla="*/ 449500 w 449499"/>
                  <a:gd name="connsiteY8" fmla="*/ 256096 h 256096"/>
                  <a:gd name="connsiteX9" fmla="*/ 449500 w 449499"/>
                  <a:gd name="connsiteY9" fmla="*/ 0 h 256096"/>
                  <a:gd name="connsiteX10" fmla="*/ 449500 w 449499"/>
                  <a:gd name="connsiteY10" fmla="*/ 0 h 25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499" h="256096">
                    <a:moveTo>
                      <a:pt x="441158" y="8342"/>
                    </a:moveTo>
                    <a:lnTo>
                      <a:pt x="441158" y="247754"/>
                    </a:lnTo>
                    <a:lnTo>
                      <a:pt x="8342" y="247754"/>
                    </a:lnTo>
                    <a:lnTo>
                      <a:pt x="8342" y="8342"/>
                    </a:lnTo>
                    <a:lnTo>
                      <a:pt x="441158" y="8342"/>
                    </a:lnTo>
                    <a:moveTo>
                      <a:pt x="449500" y="0"/>
                    </a:moveTo>
                    <a:lnTo>
                      <a:pt x="0" y="0"/>
                    </a:lnTo>
                    <a:lnTo>
                      <a:pt x="0" y="256096"/>
                    </a:lnTo>
                    <a:lnTo>
                      <a:pt x="449500" y="256096"/>
                    </a:lnTo>
                    <a:lnTo>
                      <a:pt x="449500" y="0"/>
                    </a:lnTo>
                    <a:lnTo>
                      <a:pt x="449500" y="0"/>
                    </a:lnTo>
                    <a:close/>
                  </a:path>
                </a:pathLst>
              </a:custGeom>
              <a:solidFill>
                <a:srgbClr val="EC6523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  <p:grpSp>
        <p:nvGrpSpPr>
          <p:cNvPr id="207" name="Graphic 182">
            <a:extLst>
              <a:ext uri="{FF2B5EF4-FFF2-40B4-BE49-F238E27FC236}">
                <a16:creationId xmlns:a16="http://schemas.microsoft.com/office/drawing/2014/main" id="{C906424D-7C65-9738-640B-AC1D277B2BC9}"/>
              </a:ext>
            </a:extLst>
          </p:cNvPr>
          <p:cNvGrpSpPr/>
          <p:nvPr/>
        </p:nvGrpSpPr>
        <p:grpSpPr>
          <a:xfrm>
            <a:off x="6168640" y="3300194"/>
            <a:ext cx="1732483" cy="1791129"/>
            <a:chOff x="10829128" y="4038904"/>
            <a:chExt cx="1732483" cy="1791129"/>
          </a:xfrm>
        </p:grpSpPr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AE76BC9-54A8-74DF-8A33-2AAB104761AE}"/>
                </a:ext>
              </a:extLst>
            </p:cNvPr>
            <p:cNvSpPr/>
            <p:nvPr/>
          </p:nvSpPr>
          <p:spPr>
            <a:xfrm>
              <a:off x="11587021" y="5721975"/>
              <a:ext cx="195585" cy="108059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6 w 195585"/>
                <a:gd name="connsiteY6" fmla="*/ 108059 h 108059"/>
                <a:gd name="connsiteX7" fmla="*/ 17261 w 195585"/>
                <a:gd name="connsiteY7" fmla="*/ 108059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7"/>
                    <a:pt x="172100" y="69366"/>
                    <a:pt x="183522" y="84510"/>
                  </a:cubicBezTo>
                  <a:cubicBezTo>
                    <a:pt x="188848" y="91568"/>
                    <a:pt x="192890" y="99589"/>
                    <a:pt x="195586" y="108059"/>
                  </a:cubicBezTo>
                  <a:lnTo>
                    <a:pt x="17261" y="108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16EC00-705F-C669-4AA6-0ECA58543B89}"/>
                </a:ext>
              </a:extLst>
            </p:cNvPr>
            <p:cNvSpPr/>
            <p:nvPr/>
          </p:nvSpPr>
          <p:spPr>
            <a:xfrm>
              <a:off x="10829128" y="5410950"/>
              <a:ext cx="117556" cy="214129"/>
            </a:xfrm>
            <a:custGeom>
              <a:avLst/>
              <a:gdLst>
                <a:gd name="connsiteX0" fmla="*/ 101899 w 117556"/>
                <a:gd name="connsiteY0" fmla="*/ 0 h 214129"/>
                <a:gd name="connsiteX1" fmla="*/ 117557 w 117556"/>
                <a:gd name="connsiteY1" fmla="*/ 72125 h 214129"/>
                <a:gd name="connsiteX2" fmla="*/ 94713 w 117556"/>
                <a:gd name="connsiteY2" fmla="*/ 84895 h 214129"/>
                <a:gd name="connsiteX3" fmla="*/ 77002 w 117556"/>
                <a:gd name="connsiteY3" fmla="*/ 122241 h 214129"/>
                <a:gd name="connsiteX4" fmla="*/ 77644 w 117556"/>
                <a:gd name="connsiteY4" fmla="*/ 144957 h 214129"/>
                <a:gd name="connsiteX5" fmla="*/ 58265 w 117556"/>
                <a:gd name="connsiteY5" fmla="*/ 197318 h 214129"/>
                <a:gd name="connsiteX6" fmla="*/ 37795 w 117556"/>
                <a:gd name="connsiteY6" fmla="*/ 214130 h 214129"/>
                <a:gd name="connsiteX7" fmla="*/ 0 w 117556"/>
                <a:gd name="connsiteY7" fmla="*/ 39913 h 214129"/>
                <a:gd name="connsiteX8" fmla="*/ 101964 w 117556"/>
                <a:gd name="connsiteY8" fmla="*/ 128 h 2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556" h="214129">
                  <a:moveTo>
                    <a:pt x="101899" y="0"/>
                  </a:moveTo>
                  <a:lnTo>
                    <a:pt x="117557" y="72125"/>
                  </a:lnTo>
                  <a:cubicBezTo>
                    <a:pt x="109086" y="74564"/>
                    <a:pt x="101194" y="78927"/>
                    <a:pt x="94713" y="84895"/>
                  </a:cubicBezTo>
                  <a:cubicBezTo>
                    <a:pt x="84382" y="94456"/>
                    <a:pt x="77836" y="108124"/>
                    <a:pt x="77002" y="122241"/>
                  </a:cubicBezTo>
                  <a:cubicBezTo>
                    <a:pt x="76553" y="129813"/>
                    <a:pt x="77644" y="137385"/>
                    <a:pt x="77644" y="144957"/>
                  </a:cubicBezTo>
                  <a:cubicBezTo>
                    <a:pt x="77644" y="163950"/>
                    <a:pt x="70649" y="182880"/>
                    <a:pt x="58265" y="197318"/>
                  </a:cubicBezTo>
                  <a:cubicBezTo>
                    <a:pt x="52490" y="204056"/>
                    <a:pt x="45496" y="209702"/>
                    <a:pt x="37795" y="214130"/>
                  </a:cubicBezTo>
                  <a:lnTo>
                    <a:pt x="0" y="39913"/>
                  </a:lnTo>
                  <a:lnTo>
                    <a:pt x="101964" y="12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85A5E9B-FFA8-3A7A-F17D-0175384A0A79}"/>
                </a:ext>
              </a:extLst>
            </p:cNvPr>
            <p:cNvSpPr/>
            <p:nvPr/>
          </p:nvSpPr>
          <p:spPr>
            <a:xfrm>
              <a:off x="11439369" y="4872449"/>
              <a:ext cx="244674" cy="865824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4448AA7-5346-74B1-955F-C4122D7962AC}"/>
                </a:ext>
              </a:extLst>
            </p:cNvPr>
            <p:cNvSpPr/>
            <p:nvPr/>
          </p:nvSpPr>
          <p:spPr>
            <a:xfrm>
              <a:off x="10884505" y="4872385"/>
              <a:ext cx="631609" cy="665875"/>
            </a:xfrm>
            <a:custGeom>
              <a:avLst/>
              <a:gdLst>
                <a:gd name="connsiteX0" fmla="*/ 602542 w 631609"/>
                <a:gd name="connsiteY0" fmla="*/ 157726 h 665875"/>
                <a:gd name="connsiteX1" fmla="*/ 520021 w 631609"/>
                <a:gd name="connsiteY1" fmla="*/ 496728 h 665875"/>
                <a:gd name="connsiteX2" fmla="*/ 472279 w 631609"/>
                <a:gd name="connsiteY2" fmla="*/ 533561 h 665875"/>
                <a:gd name="connsiteX3" fmla="*/ 64361 w 631609"/>
                <a:gd name="connsiteY3" fmla="*/ 665876 h 665875"/>
                <a:gd name="connsiteX4" fmla="*/ 0 w 631609"/>
                <a:gd name="connsiteY4" fmla="*/ 517518 h 665875"/>
                <a:gd name="connsiteX5" fmla="*/ 393737 w 631609"/>
                <a:gd name="connsiteY5" fmla="*/ 391877 h 665875"/>
                <a:gd name="connsiteX6" fmla="*/ 431725 w 631609"/>
                <a:gd name="connsiteY6" fmla="*/ 0 h 665875"/>
                <a:gd name="connsiteX7" fmla="*/ 631610 w 631609"/>
                <a:gd name="connsiteY7" fmla="*/ 0 h 6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1609" h="665875">
                  <a:moveTo>
                    <a:pt x="602542" y="157726"/>
                  </a:moveTo>
                  <a:lnTo>
                    <a:pt x="520021" y="496728"/>
                  </a:lnTo>
                  <a:cubicBezTo>
                    <a:pt x="508856" y="514182"/>
                    <a:pt x="491979" y="527208"/>
                    <a:pt x="472279" y="533561"/>
                  </a:cubicBezTo>
                  <a:lnTo>
                    <a:pt x="64361" y="665876"/>
                  </a:lnTo>
                  <a:lnTo>
                    <a:pt x="0" y="517518"/>
                  </a:lnTo>
                  <a:lnTo>
                    <a:pt x="393737" y="391877"/>
                  </a:lnTo>
                  <a:lnTo>
                    <a:pt x="431725" y="0"/>
                  </a:lnTo>
                  <a:lnTo>
                    <a:pt x="631610" y="0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96F8900-2D87-365D-434D-C89EFBBA2131}"/>
                </a:ext>
              </a:extLst>
            </p:cNvPr>
            <p:cNvSpPr/>
            <p:nvPr/>
          </p:nvSpPr>
          <p:spPr>
            <a:xfrm>
              <a:off x="11730181" y="4038904"/>
              <a:ext cx="103905" cy="139947"/>
            </a:xfrm>
            <a:custGeom>
              <a:avLst/>
              <a:gdLst>
                <a:gd name="connsiteX0" fmla="*/ 94648 w 103905"/>
                <a:gd name="connsiteY0" fmla="*/ 767 h 139947"/>
                <a:gd name="connsiteX1" fmla="*/ 47998 w 103905"/>
                <a:gd name="connsiteY1" fmla="*/ 47032 h 139947"/>
                <a:gd name="connsiteX2" fmla="*/ 45303 w 103905"/>
                <a:gd name="connsiteY2" fmla="*/ 47417 h 139947"/>
                <a:gd name="connsiteX3" fmla="*/ 41966 w 103905"/>
                <a:gd name="connsiteY3" fmla="*/ 22199 h 139947"/>
                <a:gd name="connsiteX4" fmla="*/ 16171 w 103905"/>
                <a:gd name="connsiteY4" fmla="*/ 65512 h 139947"/>
                <a:gd name="connsiteX5" fmla="*/ 0 w 103905"/>
                <a:gd name="connsiteY5" fmla="*/ 109147 h 139947"/>
                <a:gd name="connsiteX6" fmla="*/ 27207 w 103905"/>
                <a:gd name="connsiteY6" fmla="*/ 139948 h 139947"/>
                <a:gd name="connsiteX7" fmla="*/ 76232 w 103905"/>
                <a:gd name="connsiteY7" fmla="*/ 82004 h 139947"/>
                <a:gd name="connsiteX8" fmla="*/ 94648 w 103905"/>
                <a:gd name="connsiteY8" fmla="*/ 767 h 1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5" h="139947">
                  <a:moveTo>
                    <a:pt x="94648" y="767"/>
                  </a:moveTo>
                  <a:cubicBezTo>
                    <a:pt x="81430" y="-4945"/>
                    <a:pt x="64875" y="22327"/>
                    <a:pt x="47998" y="47032"/>
                  </a:cubicBezTo>
                  <a:cubicBezTo>
                    <a:pt x="46971" y="48572"/>
                    <a:pt x="45111" y="49920"/>
                    <a:pt x="45303" y="47417"/>
                  </a:cubicBezTo>
                  <a:cubicBezTo>
                    <a:pt x="45945" y="39653"/>
                    <a:pt x="46715" y="23546"/>
                    <a:pt x="41966" y="22199"/>
                  </a:cubicBezTo>
                  <a:cubicBezTo>
                    <a:pt x="35485" y="20402"/>
                    <a:pt x="22523" y="43374"/>
                    <a:pt x="16171" y="65512"/>
                  </a:cubicBezTo>
                  <a:lnTo>
                    <a:pt x="0" y="109147"/>
                  </a:lnTo>
                  <a:lnTo>
                    <a:pt x="27207" y="139948"/>
                  </a:lnTo>
                  <a:cubicBezTo>
                    <a:pt x="40426" y="133916"/>
                    <a:pt x="57046" y="109917"/>
                    <a:pt x="76232" y="82004"/>
                  </a:cubicBezTo>
                  <a:cubicBezTo>
                    <a:pt x="100873" y="46198"/>
                    <a:pt x="113899" y="9108"/>
                    <a:pt x="94648" y="76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455D648-F6F1-B211-3D4D-0A34A75E2A26}"/>
                </a:ext>
              </a:extLst>
            </p:cNvPr>
            <p:cNvSpPr/>
            <p:nvPr/>
          </p:nvSpPr>
          <p:spPr>
            <a:xfrm>
              <a:off x="11489613" y="4128673"/>
              <a:ext cx="328670" cy="498396"/>
            </a:xfrm>
            <a:custGeom>
              <a:avLst/>
              <a:gdLst>
                <a:gd name="connsiteX0" fmla="*/ 0 w 328670"/>
                <a:gd name="connsiteY0" fmla="*/ 296715 h 498396"/>
                <a:gd name="connsiteX1" fmla="*/ 114477 w 328670"/>
                <a:gd name="connsiteY1" fmla="*/ 177747 h 498396"/>
                <a:gd name="connsiteX2" fmla="*/ 243840 w 328670"/>
                <a:gd name="connsiteY2" fmla="*/ 0 h 498396"/>
                <a:gd name="connsiteX3" fmla="*/ 328671 w 328670"/>
                <a:gd name="connsiteY3" fmla="*/ 73601 h 498396"/>
                <a:gd name="connsiteX4" fmla="*/ 179736 w 328670"/>
                <a:gd name="connsiteY4" fmla="*/ 304608 h 498396"/>
                <a:gd name="connsiteX5" fmla="*/ 45945 w 328670"/>
                <a:gd name="connsiteY5" fmla="*/ 498396 h 498396"/>
                <a:gd name="connsiteX6" fmla="*/ 64 w 328670"/>
                <a:gd name="connsiteY6" fmla="*/ 296715 h 49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670" h="498396">
                  <a:moveTo>
                    <a:pt x="0" y="296715"/>
                  </a:moveTo>
                  <a:lnTo>
                    <a:pt x="114477" y="177747"/>
                  </a:lnTo>
                  <a:lnTo>
                    <a:pt x="243840" y="0"/>
                  </a:lnTo>
                  <a:lnTo>
                    <a:pt x="328671" y="73601"/>
                  </a:lnTo>
                  <a:cubicBezTo>
                    <a:pt x="328671" y="73601"/>
                    <a:pt x="238578" y="223434"/>
                    <a:pt x="179736" y="304608"/>
                  </a:cubicBezTo>
                  <a:lnTo>
                    <a:pt x="45945" y="498396"/>
                  </a:lnTo>
                  <a:lnTo>
                    <a:pt x="64" y="296715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B241AF0-ED18-EB5B-F7CC-1F4697C952DC}"/>
                </a:ext>
              </a:extLst>
            </p:cNvPr>
            <p:cNvSpPr/>
            <p:nvPr/>
          </p:nvSpPr>
          <p:spPr>
            <a:xfrm>
              <a:off x="11332850" y="4368855"/>
              <a:ext cx="84894" cy="105807"/>
            </a:xfrm>
            <a:custGeom>
              <a:avLst/>
              <a:gdLst>
                <a:gd name="connsiteX0" fmla="*/ 2053 w 84894"/>
                <a:gd name="connsiteY0" fmla="*/ 0 h 105807"/>
                <a:gd name="connsiteX1" fmla="*/ 4620 w 84894"/>
                <a:gd name="connsiteY1" fmla="*/ 13796 h 105807"/>
                <a:gd name="connsiteX2" fmla="*/ 4620 w 84894"/>
                <a:gd name="connsiteY2" fmla="*/ 20662 h 105807"/>
                <a:gd name="connsiteX3" fmla="*/ 0 w 84894"/>
                <a:gd name="connsiteY3" fmla="*/ 53260 h 105807"/>
                <a:gd name="connsiteX4" fmla="*/ 21240 w 84894"/>
                <a:gd name="connsiteY4" fmla="*/ 90798 h 105807"/>
                <a:gd name="connsiteX5" fmla="*/ 77131 w 84894"/>
                <a:gd name="connsiteY5" fmla="*/ 82841 h 105807"/>
                <a:gd name="connsiteX6" fmla="*/ 84895 w 84894"/>
                <a:gd name="connsiteY6" fmla="*/ 41645 h 105807"/>
                <a:gd name="connsiteX7" fmla="*/ 68660 w 84894"/>
                <a:gd name="connsiteY7" fmla="*/ 14502 h 10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94" h="105807">
                  <a:moveTo>
                    <a:pt x="2053" y="0"/>
                  </a:moveTo>
                  <a:cubicBezTo>
                    <a:pt x="3273" y="2053"/>
                    <a:pt x="4428" y="11229"/>
                    <a:pt x="4620" y="13796"/>
                  </a:cubicBezTo>
                  <a:cubicBezTo>
                    <a:pt x="4813" y="16106"/>
                    <a:pt x="4748" y="18416"/>
                    <a:pt x="4620" y="20662"/>
                  </a:cubicBezTo>
                  <a:cubicBezTo>
                    <a:pt x="3850" y="31635"/>
                    <a:pt x="1540" y="42415"/>
                    <a:pt x="0" y="53260"/>
                  </a:cubicBezTo>
                  <a:lnTo>
                    <a:pt x="21240" y="90798"/>
                  </a:lnTo>
                  <a:cubicBezTo>
                    <a:pt x="35100" y="114220"/>
                    <a:pt x="70393" y="109215"/>
                    <a:pt x="77131" y="82841"/>
                  </a:cubicBezTo>
                  <a:lnTo>
                    <a:pt x="84895" y="41645"/>
                  </a:lnTo>
                  <a:cubicBezTo>
                    <a:pt x="80339" y="39335"/>
                    <a:pt x="69045" y="20406"/>
                    <a:pt x="68660" y="14502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FFA52F1-5468-870A-DB3B-B92199F9BF15}"/>
                </a:ext>
              </a:extLst>
            </p:cNvPr>
            <p:cNvSpPr/>
            <p:nvPr/>
          </p:nvSpPr>
          <p:spPr>
            <a:xfrm>
              <a:off x="11265229" y="4210682"/>
              <a:ext cx="160188" cy="177784"/>
            </a:xfrm>
            <a:custGeom>
              <a:avLst/>
              <a:gdLst>
                <a:gd name="connsiteX0" fmla="*/ 20906 w 160188"/>
                <a:gd name="connsiteY0" fmla="*/ 131800 h 177784"/>
                <a:gd name="connsiteX1" fmla="*/ 47408 w 160188"/>
                <a:gd name="connsiteY1" fmla="*/ 158558 h 177784"/>
                <a:gd name="connsiteX2" fmla="*/ 136153 w 160188"/>
                <a:gd name="connsiteY2" fmla="*/ 172675 h 177784"/>
                <a:gd name="connsiteX3" fmla="*/ 142505 w 160188"/>
                <a:gd name="connsiteY3" fmla="*/ 50498 h 177784"/>
                <a:gd name="connsiteX4" fmla="*/ 27195 w 160188"/>
                <a:gd name="connsiteY4" fmla="*/ 9559 h 177784"/>
                <a:gd name="connsiteX5" fmla="*/ 20842 w 160188"/>
                <a:gd name="connsiteY5" fmla="*/ 131736 h 17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88" h="177784">
                  <a:moveTo>
                    <a:pt x="20906" y="131800"/>
                  </a:moveTo>
                  <a:cubicBezTo>
                    <a:pt x="28286" y="142901"/>
                    <a:pt x="37462" y="151756"/>
                    <a:pt x="47408" y="158558"/>
                  </a:cubicBezTo>
                  <a:cubicBezTo>
                    <a:pt x="77952" y="179541"/>
                    <a:pt x="116325" y="181851"/>
                    <a:pt x="136153" y="172675"/>
                  </a:cubicBezTo>
                  <a:cubicBezTo>
                    <a:pt x="160087" y="161638"/>
                    <a:pt x="172600" y="95545"/>
                    <a:pt x="142505" y="50498"/>
                  </a:cubicBezTo>
                  <a:cubicBezTo>
                    <a:pt x="112410" y="5452"/>
                    <a:pt x="60819" y="-12836"/>
                    <a:pt x="27195" y="9559"/>
                  </a:cubicBezTo>
                  <a:cubicBezTo>
                    <a:pt x="-6429" y="32018"/>
                    <a:pt x="-9253" y="86689"/>
                    <a:pt x="20842" y="131736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E0F9E51-B8FF-4855-B858-B71FB06A0C10}"/>
                </a:ext>
              </a:extLst>
            </p:cNvPr>
            <p:cNvSpPr/>
            <p:nvPr/>
          </p:nvSpPr>
          <p:spPr>
            <a:xfrm>
              <a:off x="11747699" y="4061046"/>
              <a:ext cx="28645" cy="41510"/>
            </a:xfrm>
            <a:custGeom>
              <a:avLst/>
              <a:gdLst>
                <a:gd name="connsiteX0" fmla="*/ 26887 w 28645"/>
                <a:gd name="connsiteY0" fmla="*/ 41510 h 41510"/>
                <a:gd name="connsiteX1" fmla="*/ 28427 w 28645"/>
                <a:gd name="connsiteY1" fmla="*/ 27778 h 41510"/>
                <a:gd name="connsiteX2" fmla="*/ 24448 w 28645"/>
                <a:gd name="connsiteY2" fmla="*/ 122 h 41510"/>
                <a:gd name="connsiteX3" fmla="*/ 0 w 28645"/>
                <a:gd name="connsiteY3" fmla="*/ 38815 h 4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5" h="41510">
                  <a:moveTo>
                    <a:pt x="26887" y="41510"/>
                  </a:moveTo>
                  <a:cubicBezTo>
                    <a:pt x="26887" y="40740"/>
                    <a:pt x="28427" y="28676"/>
                    <a:pt x="28427" y="27778"/>
                  </a:cubicBezTo>
                  <a:cubicBezTo>
                    <a:pt x="29004" y="19115"/>
                    <a:pt x="28683" y="1341"/>
                    <a:pt x="24448" y="122"/>
                  </a:cubicBezTo>
                  <a:cubicBezTo>
                    <a:pt x="17967" y="-1675"/>
                    <a:pt x="6353" y="16677"/>
                    <a:pt x="0" y="38815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1589537-3436-D9C7-E613-574ED423323E}"/>
                </a:ext>
              </a:extLst>
            </p:cNvPr>
            <p:cNvSpPr/>
            <p:nvPr/>
          </p:nvSpPr>
          <p:spPr>
            <a:xfrm>
              <a:off x="11223186" y="4405944"/>
              <a:ext cx="373524" cy="487744"/>
            </a:xfrm>
            <a:custGeom>
              <a:avLst/>
              <a:gdLst>
                <a:gd name="connsiteX0" fmla="*/ 20470 w 373524"/>
                <a:gd name="connsiteY0" fmla="*/ 56276 h 487744"/>
                <a:gd name="connsiteX1" fmla="*/ 109664 w 373524"/>
                <a:gd name="connsiteY1" fmla="*/ 16235 h 487744"/>
                <a:gd name="connsiteX2" fmla="*/ 130904 w 373524"/>
                <a:gd name="connsiteY2" fmla="*/ 51656 h 487744"/>
                <a:gd name="connsiteX3" fmla="*/ 187115 w 373524"/>
                <a:gd name="connsiteY3" fmla="*/ 39849 h 487744"/>
                <a:gd name="connsiteX4" fmla="*/ 192120 w 373524"/>
                <a:gd name="connsiteY4" fmla="*/ 0 h 487744"/>
                <a:gd name="connsiteX5" fmla="*/ 277657 w 373524"/>
                <a:gd name="connsiteY5" fmla="*/ 9561 h 487744"/>
                <a:gd name="connsiteX6" fmla="*/ 285101 w 373524"/>
                <a:gd name="connsiteY6" fmla="*/ 16363 h 487744"/>
                <a:gd name="connsiteX7" fmla="*/ 320072 w 373524"/>
                <a:gd name="connsiteY7" fmla="*/ 113578 h 487744"/>
                <a:gd name="connsiteX8" fmla="*/ 369225 w 373524"/>
                <a:gd name="connsiteY8" fmla="*/ 364092 h 487744"/>
                <a:gd name="connsiteX9" fmla="*/ 373525 w 373524"/>
                <a:gd name="connsiteY9" fmla="*/ 466569 h 487744"/>
                <a:gd name="connsiteX10" fmla="*/ 91761 w 373524"/>
                <a:gd name="connsiteY10" fmla="*/ 487744 h 487744"/>
                <a:gd name="connsiteX11" fmla="*/ 0 w 373524"/>
                <a:gd name="connsiteY11" fmla="*/ 116145 h 487744"/>
                <a:gd name="connsiteX12" fmla="*/ 13283 w 373524"/>
                <a:gd name="connsiteY12" fmla="*/ 64810 h 487744"/>
                <a:gd name="connsiteX13" fmla="*/ 20470 w 373524"/>
                <a:gd name="connsiteY13" fmla="*/ 56340 h 48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3524" h="487744">
                  <a:moveTo>
                    <a:pt x="20470" y="56276"/>
                  </a:moveTo>
                  <a:lnTo>
                    <a:pt x="109664" y="16235"/>
                  </a:lnTo>
                  <a:lnTo>
                    <a:pt x="130904" y="51656"/>
                  </a:lnTo>
                  <a:cubicBezTo>
                    <a:pt x="145727" y="76425"/>
                    <a:pt x="183522" y="68468"/>
                    <a:pt x="187115" y="39849"/>
                  </a:cubicBezTo>
                  <a:lnTo>
                    <a:pt x="192120" y="0"/>
                  </a:lnTo>
                  <a:lnTo>
                    <a:pt x="277657" y="9561"/>
                  </a:lnTo>
                  <a:cubicBezTo>
                    <a:pt x="281379" y="9946"/>
                    <a:pt x="284330" y="12770"/>
                    <a:pt x="285101" y="16363"/>
                  </a:cubicBezTo>
                  <a:lnTo>
                    <a:pt x="320072" y="113578"/>
                  </a:lnTo>
                  <a:cubicBezTo>
                    <a:pt x="349076" y="194109"/>
                    <a:pt x="365632" y="278555"/>
                    <a:pt x="369225" y="364092"/>
                  </a:cubicBezTo>
                  <a:lnTo>
                    <a:pt x="373525" y="466569"/>
                  </a:lnTo>
                  <a:lnTo>
                    <a:pt x="91761" y="487744"/>
                  </a:lnTo>
                  <a:lnTo>
                    <a:pt x="0" y="116145"/>
                  </a:lnTo>
                  <a:lnTo>
                    <a:pt x="13283" y="64810"/>
                  </a:lnTo>
                  <a:cubicBezTo>
                    <a:pt x="14246" y="61024"/>
                    <a:pt x="16876" y="57944"/>
                    <a:pt x="20470" y="5634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B194E13-AC67-D9E3-4070-FB8DE134B514}"/>
                </a:ext>
              </a:extLst>
            </p:cNvPr>
            <p:cNvSpPr/>
            <p:nvPr/>
          </p:nvSpPr>
          <p:spPr>
            <a:xfrm>
              <a:off x="11244310" y="4170523"/>
              <a:ext cx="170707" cy="197241"/>
            </a:xfrm>
            <a:custGeom>
              <a:avLst/>
              <a:gdLst>
                <a:gd name="connsiteX0" fmla="*/ 167852 w 170707"/>
                <a:gd name="connsiteY0" fmla="*/ 36243 h 197241"/>
                <a:gd name="connsiteX1" fmla="*/ 138976 w 170707"/>
                <a:gd name="connsiteY1" fmla="*/ 24821 h 197241"/>
                <a:gd name="connsiteX2" fmla="*/ 136217 w 170707"/>
                <a:gd name="connsiteY2" fmla="*/ 12693 h 197241"/>
                <a:gd name="connsiteX3" fmla="*/ 103491 w 170707"/>
                <a:gd name="connsiteY3" fmla="*/ 2875 h 197241"/>
                <a:gd name="connsiteX4" fmla="*/ 91941 w 170707"/>
                <a:gd name="connsiteY4" fmla="*/ 16928 h 197241"/>
                <a:gd name="connsiteX5" fmla="*/ 64220 w 170707"/>
                <a:gd name="connsiteY5" fmla="*/ 13399 h 197241"/>
                <a:gd name="connsiteX6" fmla="*/ 51707 w 170707"/>
                <a:gd name="connsiteY6" fmla="*/ 37462 h 197241"/>
                <a:gd name="connsiteX7" fmla="*/ 28414 w 170707"/>
                <a:gd name="connsiteY7" fmla="*/ 37205 h 197241"/>
                <a:gd name="connsiteX8" fmla="*/ 17313 w 170707"/>
                <a:gd name="connsiteY8" fmla="*/ 66723 h 197241"/>
                <a:gd name="connsiteX9" fmla="*/ 12693 w 170707"/>
                <a:gd name="connsiteY9" fmla="*/ 68647 h 197241"/>
                <a:gd name="connsiteX10" fmla="*/ 2875 w 170707"/>
                <a:gd name="connsiteY10" fmla="*/ 101373 h 197241"/>
                <a:gd name="connsiteX11" fmla="*/ 8778 w 170707"/>
                <a:gd name="connsiteY11" fmla="*/ 108560 h 197241"/>
                <a:gd name="connsiteX12" fmla="*/ 5121 w 170707"/>
                <a:gd name="connsiteY12" fmla="*/ 136409 h 197241"/>
                <a:gd name="connsiteX13" fmla="*/ 21099 w 170707"/>
                <a:gd name="connsiteY13" fmla="*/ 148409 h 197241"/>
                <a:gd name="connsiteX14" fmla="*/ 17954 w 170707"/>
                <a:gd name="connsiteY14" fmla="*/ 170483 h 197241"/>
                <a:gd name="connsiteX15" fmla="*/ 43558 w 170707"/>
                <a:gd name="connsiteY15" fmla="*/ 178119 h 197241"/>
                <a:gd name="connsiteX16" fmla="*/ 45483 w 170707"/>
                <a:gd name="connsiteY16" fmla="*/ 176835 h 197241"/>
                <a:gd name="connsiteX17" fmla="*/ 66402 w 170707"/>
                <a:gd name="connsiteY17" fmla="*/ 197241 h 197241"/>
                <a:gd name="connsiteX18" fmla="*/ 75834 w 170707"/>
                <a:gd name="connsiteY18" fmla="*/ 170611 h 197241"/>
                <a:gd name="connsiteX19" fmla="*/ 60305 w 170707"/>
                <a:gd name="connsiteY19" fmla="*/ 159895 h 197241"/>
                <a:gd name="connsiteX20" fmla="*/ 53889 w 170707"/>
                <a:gd name="connsiteY20" fmla="*/ 146741 h 197241"/>
                <a:gd name="connsiteX21" fmla="*/ 62937 w 170707"/>
                <a:gd name="connsiteY21" fmla="*/ 136859 h 197241"/>
                <a:gd name="connsiteX22" fmla="*/ 80454 w 170707"/>
                <a:gd name="connsiteY22" fmla="*/ 146163 h 197241"/>
                <a:gd name="connsiteX23" fmla="*/ 71856 w 170707"/>
                <a:gd name="connsiteY23" fmla="*/ 112731 h 197241"/>
                <a:gd name="connsiteX24" fmla="*/ 103491 w 170707"/>
                <a:gd name="connsiteY24" fmla="*/ 101117 h 197241"/>
                <a:gd name="connsiteX25" fmla="*/ 139489 w 170707"/>
                <a:gd name="connsiteY25" fmla="*/ 81096 h 197241"/>
                <a:gd name="connsiteX26" fmla="*/ 158098 w 170707"/>
                <a:gd name="connsiteY26" fmla="*/ 68776 h 197241"/>
                <a:gd name="connsiteX27" fmla="*/ 167788 w 170707"/>
                <a:gd name="connsiteY27" fmla="*/ 36114 h 19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0707" h="197241">
                  <a:moveTo>
                    <a:pt x="167852" y="36243"/>
                  </a:moveTo>
                  <a:cubicBezTo>
                    <a:pt x="162205" y="25783"/>
                    <a:pt x="149949" y="21227"/>
                    <a:pt x="138976" y="24821"/>
                  </a:cubicBezTo>
                  <a:cubicBezTo>
                    <a:pt x="139104" y="20714"/>
                    <a:pt x="138270" y="16543"/>
                    <a:pt x="136217" y="12693"/>
                  </a:cubicBezTo>
                  <a:cubicBezTo>
                    <a:pt x="129864" y="950"/>
                    <a:pt x="115234" y="-3414"/>
                    <a:pt x="103491" y="2875"/>
                  </a:cubicBezTo>
                  <a:cubicBezTo>
                    <a:pt x="97716" y="6019"/>
                    <a:pt x="93737" y="11153"/>
                    <a:pt x="91941" y="16928"/>
                  </a:cubicBezTo>
                  <a:cubicBezTo>
                    <a:pt x="84561" y="10190"/>
                    <a:pt x="73524" y="8393"/>
                    <a:pt x="64220" y="13399"/>
                  </a:cubicBezTo>
                  <a:cubicBezTo>
                    <a:pt x="54916" y="18404"/>
                    <a:pt x="50616" y="27901"/>
                    <a:pt x="51707" y="37462"/>
                  </a:cubicBezTo>
                  <a:cubicBezTo>
                    <a:pt x="44713" y="33547"/>
                    <a:pt x="35986" y="33162"/>
                    <a:pt x="28414" y="37205"/>
                  </a:cubicBezTo>
                  <a:cubicBezTo>
                    <a:pt x="17698" y="42980"/>
                    <a:pt x="13206" y="55621"/>
                    <a:pt x="17313" y="66723"/>
                  </a:cubicBezTo>
                  <a:cubicBezTo>
                    <a:pt x="15709" y="67172"/>
                    <a:pt x="14168" y="67813"/>
                    <a:pt x="12693" y="68647"/>
                  </a:cubicBezTo>
                  <a:cubicBezTo>
                    <a:pt x="950" y="75000"/>
                    <a:pt x="-3414" y="89630"/>
                    <a:pt x="2875" y="101373"/>
                  </a:cubicBezTo>
                  <a:cubicBezTo>
                    <a:pt x="4415" y="104197"/>
                    <a:pt x="6468" y="106635"/>
                    <a:pt x="8778" y="108560"/>
                  </a:cubicBezTo>
                  <a:cubicBezTo>
                    <a:pt x="1912" y="115940"/>
                    <a:pt x="52" y="127041"/>
                    <a:pt x="5121" y="136409"/>
                  </a:cubicBezTo>
                  <a:cubicBezTo>
                    <a:pt x="8586" y="142826"/>
                    <a:pt x="14553" y="146933"/>
                    <a:pt x="21099" y="148409"/>
                  </a:cubicBezTo>
                  <a:cubicBezTo>
                    <a:pt x="15516" y="154184"/>
                    <a:pt x="13912" y="163039"/>
                    <a:pt x="17954" y="170483"/>
                  </a:cubicBezTo>
                  <a:cubicBezTo>
                    <a:pt x="22896" y="179659"/>
                    <a:pt x="34382" y="183060"/>
                    <a:pt x="43558" y="178119"/>
                  </a:cubicBezTo>
                  <a:cubicBezTo>
                    <a:pt x="44263" y="177734"/>
                    <a:pt x="44841" y="177285"/>
                    <a:pt x="45483" y="176835"/>
                  </a:cubicBezTo>
                  <a:cubicBezTo>
                    <a:pt x="51643" y="184921"/>
                    <a:pt x="58765" y="191658"/>
                    <a:pt x="66402" y="197241"/>
                  </a:cubicBezTo>
                  <a:cubicBezTo>
                    <a:pt x="69033" y="187937"/>
                    <a:pt x="69161" y="177477"/>
                    <a:pt x="75834" y="170611"/>
                  </a:cubicBezTo>
                  <a:cubicBezTo>
                    <a:pt x="69995" y="168173"/>
                    <a:pt x="64669" y="164451"/>
                    <a:pt x="60305" y="159895"/>
                  </a:cubicBezTo>
                  <a:cubicBezTo>
                    <a:pt x="56841" y="156302"/>
                    <a:pt x="53889" y="151746"/>
                    <a:pt x="53889" y="146741"/>
                  </a:cubicBezTo>
                  <a:cubicBezTo>
                    <a:pt x="53889" y="141735"/>
                    <a:pt x="57931" y="136538"/>
                    <a:pt x="62937" y="136859"/>
                  </a:cubicBezTo>
                  <a:cubicBezTo>
                    <a:pt x="69738" y="137308"/>
                    <a:pt x="73717" y="146676"/>
                    <a:pt x="80454" y="146163"/>
                  </a:cubicBezTo>
                  <a:cubicBezTo>
                    <a:pt x="76027" y="135511"/>
                    <a:pt x="73139" y="124217"/>
                    <a:pt x="71856" y="112731"/>
                  </a:cubicBezTo>
                  <a:cubicBezTo>
                    <a:pt x="82636" y="109587"/>
                    <a:pt x="93224" y="105737"/>
                    <a:pt x="103491" y="101117"/>
                  </a:cubicBezTo>
                  <a:cubicBezTo>
                    <a:pt x="116004" y="95534"/>
                    <a:pt x="128260" y="88861"/>
                    <a:pt x="139489" y="81096"/>
                  </a:cubicBezTo>
                  <a:cubicBezTo>
                    <a:pt x="145329" y="77054"/>
                    <a:pt x="152515" y="73588"/>
                    <a:pt x="158098" y="68776"/>
                  </a:cubicBezTo>
                  <a:cubicBezTo>
                    <a:pt x="169777" y="62423"/>
                    <a:pt x="174141" y="47793"/>
                    <a:pt x="167788" y="36114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7703ADB-A6FC-53C1-E9A0-24AE802C93A7}"/>
                </a:ext>
              </a:extLst>
            </p:cNvPr>
            <p:cNvSpPr/>
            <p:nvPr/>
          </p:nvSpPr>
          <p:spPr>
            <a:xfrm>
              <a:off x="11688600" y="4522346"/>
              <a:ext cx="401565" cy="666645"/>
            </a:xfrm>
            <a:custGeom>
              <a:avLst/>
              <a:gdLst>
                <a:gd name="connsiteX0" fmla="*/ 200783 w 401565"/>
                <a:gd name="connsiteY0" fmla="*/ 0 h 666645"/>
                <a:gd name="connsiteX1" fmla="*/ 401566 w 401565"/>
                <a:gd name="connsiteY1" fmla="*/ 200783 h 666645"/>
                <a:gd name="connsiteX2" fmla="*/ 401566 w 401565"/>
                <a:gd name="connsiteY2" fmla="*/ 465863 h 666645"/>
                <a:gd name="connsiteX3" fmla="*/ 200783 w 401565"/>
                <a:gd name="connsiteY3" fmla="*/ 666646 h 666645"/>
                <a:gd name="connsiteX4" fmla="*/ 200783 w 401565"/>
                <a:gd name="connsiteY4" fmla="*/ 666646 h 666645"/>
                <a:gd name="connsiteX5" fmla="*/ 0 w 401565"/>
                <a:gd name="connsiteY5" fmla="*/ 465863 h 666645"/>
                <a:gd name="connsiteX6" fmla="*/ 0 w 401565"/>
                <a:gd name="connsiteY6" fmla="*/ 200783 h 666645"/>
                <a:gd name="connsiteX7" fmla="*/ 200783 w 401565"/>
                <a:gd name="connsiteY7" fmla="*/ 0 h 66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565" h="666645">
                  <a:moveTo>
                    <a:pt x="200783" y="0"/>
                  </a:moveTo>
                  <a:cubicBezTo>
                    <a:pt x="311672" y="0"/>
                    <a:pt x="401566" y="89894"/>
                    <a:pt x="401566" y="200783"/>
                  </a:cubicBezTo>
                  <a:lnTo>
                    <a:pt x="401566" y="465863"/>
                  </a:lnTo>
                  <a:cubicBezTo>
                    <a:pt x="401566" y="576752"/>
                    <a:pt x="311672" y="666646"/>
                    <a:pt x="200783" y="666646"/>
                  </a:cubicBezTo>
                  <a:lnTo>
                    <a:pt x="200783" y="666646"/>
                  </a:lnTo>
                  <a:cubicBezTo>
                    <a:pt x="89893" y="666646"/>
                    <a:pt x="0" y="576752"/>
                    <a:pt x="0" y="465863"/>
                  </a:cubicBezTo>
                  <a:lnTo>
                    <a:pt x="0" y="200783"/>
                  </a:lnTo>
                  <a:cubicBezTo>
                    <a:pt x="0" y="89894"/>
                    <a:pt x="89894" y="0"/>
                    <a:pt x="200783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30B30A5-422A-C2EB-893E-C92B7E782A54}"/>
                </a:ext>
              </a:extLst>
            </p:cNvPr>
            <p:cNvSpPr/>
            <p:nvPr/>
          </p:nvSpPr>
          <p:spPr>
            <a:xfrm>
              <a:off x="11688600" y="4765737"/>
              <a:ext cx="401565" cy="6416"/>
            </a:xfrm>
            <a:custGeom>
              <a:avLst/>
              <a:gdLst>
                <a:gd name="connsiteX0" fmla="*/ 0 w 401565"/>
                <a:gd name="connsiteY0" fmla="*/ 0 h 6416"/>
                <a:gd name="connsiteX1" fmla="*/ 401566 w 401565"/>
                <a:gd name="connsiteY1" fmla="*/ 0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565" h="6416">
                  <a:moveTo>
                    <a:pt x="0" y="0"/>
                  </a:moveTo>
                  <a:lnTo>
                    <a:pt x="401566" y="0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9EEDCBD-37BD-2302-F083-9D84BC34274F}"/>
                </a:ext>
              </a:extLst>
            </p:cNvPr>
            <p:cNvSpPr/>
            <p:nvPr/>
          </p:nvSpPr>
          <p:spPr>
            <a:xfrm>
              <a:off x="11889383" y="4522346"/>
              <a:ext cx="6416" cy="243390"/>
            </a:xfrm>
            <a:custGeom>
              <a:avLst/>
              <a:gdLst>
                <a:gd name="connsiteX0" fmla="*/ 0 w 6416"/>
                <a:gd name="connsiteY0" fmla="*/ 0 h 243390"/>
                <a:gd name="connsiteX1" fmla="*/ 0 w 6416"/>
                <a:gd name="connsiteY1" fmla="*/ 243391 h 24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243390">
                  <a:moveTo>
                    <a:pt x="0" y="0"/>
                  </a:moveTo>
                  <a:lnTo>
                    <a:pt x="0" y="243391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158B08B-F931-A81A-1800-46F8F48B40F6}"/>
                </a:ext>
              </a:extLst>
            </p:cNvPr>
            <p:cNvSpPr/>
            <p:nvPr/>
          </p:nvSpPr>
          <p:spPr>
            <a:xfrm>
              <a:off x="11889383" y="4299617"/>
              <a:ext cx="672228" cy="1033111"/>
            </a:xfrm>
            <a:custGeom>
              <a:avLst/>
              <a:gdLst>
                <a:gd name="connsiteX0" fmla="*/ 672228 w 672228"/>
                <a:gd name="connsiteY0" fmla="*/ 0 h 1033111"/>
                <a:gd name="connsiteX1" fmla="*/ 672228 w 672228"/>
                <a:gd name="connsiteY1" fmla="*/ 865054 h 1033111"/>
                <a:gd name="connsiteX2" fmla="*/ 504171 w 672228"/>
                <a:gd name="connsiteY2" fmla="*/ 1033111 h 1033111"/>
                <a:gd name="connsiteX3" fmla="*/ 504171 w 672228"/>
                <a:gd name="connsiteY3" fmla="*/ 1033111 h 1033111"/>
                <a:gd name="connsiteX4" fmla="*/ 336114 w 672228"/>
                <a:gd name="connsiteY4" fmla="*/ 865054 h 1033111"/>
                <a:gd name="connsiteX5" fmla="*/ 336114 w 672228"/>
                <a:gd name="connsiteY5" fmla="*/ 196548 h 1033111"/>
                <a:gd name="connsiteX6" fmla="*/ 168057 w 672228"/>
                <a:gd name="connsiteY6" fmla="*/ 28491 h 1033111"/>
                <a:gd name="connsiteX7" fmla="*/ 168057 w 672228"/>
                <a:gd name="connsiteY7" fmla="*/ 28491 h 1033111"/>
                <a:gd name="connsiteX8" fmla="*/ 0 w 672228"/>
                <a:gd name="connsiteY8" fmla="*/ 196548 h 1033111"/>
                <a:gd name="connsiteX9" fmla="*/ 0 w 672228"/>
                <a:gd name="connsiteY9" fmla="*/ 222729 h 10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28" h="1033111">
                  <a:moveTo>
                    <a:pt x="672228" y="0"/>
                  </a:moveTo>
                  <a:lnTo>
                    <a:pt x="672228" y="865054"/>
                  </a:lnTo>
                  <a:cubicBezTo>
                    <a:pt x="672228" y="957842"/>
                    <a:pt x="596959" y="1033111"/>
                    <a:pt x="504171" y="1033111"/>
                  </a:cubicBezTo>
                  <a:lnTo>
                    <a:pt x="504171" y="1033111"/>
                  </a:lnTo>
                  <a:cubicBezTo>
                    <a:pt x="411384" y="1033111"/>
                    <a:pt x="336114" y="957842"/>
                    <a:pt x="336114" y="865054"/>
                  </a:cubicBezTo>
                  <a:lnTo>
                    <a:pt x="336114" y="196548"/>
                  </a:lnTo>
                  <a:cubicBezTo>
                    <a:pt x="336114" y="103760"/>
                    <a:pt x="260845" y="28491"/>
                    <a:pt x="168057" y="28491"/>
                  </a:cubicBezTo>
                  <a:lnTo>
                    <a:pt x="168057" y="28491"/>
                  </a:lnTo>
                  <a:cubicBezTo>
                    <a:pt x="75270" y="28491"/>
                    <a:pt x="0" y="103760"/>
                    <a:pt x="0" y="196548"/>
                  </a:cubicBezTo>
                  <a:lnTo>
                    <a:pt x="0" y="222729"/>
                  </a:lnTo>
                </a:path>
              </a:pathLst>
            </a:custGeom>
            <a:noFill/>
            <a:ln w="8342" cap="flat">
              <a:solidFill>
                <a:srgbClr val="F7C1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364835B-FE4F-F3B2-1803-E8B869E56BAA}"/>
                </a:ext>
              </a:extLst>
            </p:cNvPr>
            <p:cNvSpPr/>
            <p:nvPr/>
          </p:nvSpPr>
          <p:spPr>
            <a:xfrm>
              <a:off x="11627126" y="4677339"/>
              <a:ext cx="119570" cy="89789"/>
            </a:xfrm>
            <a:custGeom>
              <a:avLst/>
              <a:gdLst>
                <a:gd name="connsiteX0" fmla="*/ 40426 w 119570"/>
                <a:gd name="connsiteY0" fmla="*/ 21406 h 89789"/>
                <a:gd name="connsiteX1" fmla="*/ 80724 w 119570"/>
                <a:gd name="connsiteY1" fmla="*/ 5941 h 89789"/>
                <a:gd name="connsiteX2" fmla="*/ 106520 w 119570"/>
                <a:gd name="connsiteY2" fmla="*/ 10690 h 89789"/>
                <a:gd name="connsiteX3" fmla="*/ 119546 w 119570"/>
                <a:gd name="connsiteY3" fmla="*/ 32378 h 89789"/>
                <a:gd name="connsiteX4" fmla="*/ 110755 w 119570"/>
                <a:gd name="connsiteY4" fmla="*/ 50602 h 89789"/>
                <a:gd name="connsiteX5" fmla="*/ 38565 w 119570"/>
                <a:gd name="connsiteY5" fmla="*/ 85831 h 89789"/>
                <a:gd name="connsiteX6" fmla="*/ 13604 w 119570"/>
                <a:gd name="connsiteY6" fmla="*/ 89745 h 89789"/>
                <a:gd name="connsiteX7" fmla="*/ 0 w 119570"/>
                <a:gd name="connsiteY7" fmla="*/ 20700 h 89789"/>
                <a:gd name="connsiteX8" fmla="*/ 33239 w 119570"/>
                <a:gd name="connsiteY8" fmla="*/ 744 h 89789"/>
                <a:gd name="connsiteX9" fmla="*/ 41645 w 119570"/>
                <a:gd name="connsiteY9" fmla="*/ 6134 h 89789"/>
                <a:gd name="connsiteX10" fmla="*/ 40426 w 119570"/>
                <a:gd name="connsiteY10" fmla="*/ 21342 h 8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570" h="89789">
                  <a:moveTo>
                    <a:pt x="40426" y="21406"/>
                  </a:moveTo>
                  <a:cubicBezTo>
                    <a:pt x="51977" y="12550"/>
                    <a:pt x="66158" y="7096"/>
                    <a:pt x="80724" y="5941"/>
                  </a:cubicBezTo>
                  <a:cubicBezTo>
                    <a:pt x="89579" y="5235"/>
                    <a:pt x="98820" y="6262"/>
                    <a:pt x="106520" y="10690"/>
                  </a:cubicBezTo>
                  <a:cubicBezTo>
                    <a:pt x="114220" y="15117"/>
                    <a:pt x="119995" y="23523"/>
                    <a:pt x="119546" y="32378"/>
                  </a:cubicBezTo>
                  <a:cubicBezTo>
                    <a:pt x="119161" y="39245"/>
                    <a:pt x="115311" y="45405"/>
                    <a:pt x="110755" y="50602"/>
                  </a:cubicBezTo>
                  <a:cubicBezTo>
                    <a:pt x="92788" y="71008"/>
                    <a:pt x="64874" y="78901"/>
                    <a:pt x="38565" y="85831"/>
                  </a:cubicBezTo>
                  <a:cubicBezTo>
                    <a:pt x="30416" y="87948"/>
                    <a:pt x="22074" y="90130"/>
                    <a:pt x="13604" y="89745"/>
                  </a:cubicBezTo>
                  <a:lnTo>
                    <a:pt x="0" y="20700"/>
                  </a:lnTo>
                  <a:cubicBezTo>
                    <a:pt x="7829" y="15631"/>
                    <a:pt x="22074" y="6968"/>
                    <a:pt x="33239" y="744"/>
                  </a:cubicBezTo>
                  <a:cubicBezTo>
                    <a:pt x="37218" y="-1502"/>
                    <a:pt x="42030" y="1642"/>
                    <a:pt x="41645" y="6134"/>
                  </a:cubicBezTo>
                  <a:lnTo>
                    <a:pt x="40426" y="2134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227D87-A348-3868-FFDC-BC78B643994A}"/>
                </a:ext>
              </a:extLst>
            </p:cNvPr>
            <p:cNvSpPr/>
            <p:nvPr/>
          </p:nvSpPr>
          <p:spPr>
            <a:xfrm>
              <a:off x="11213816" y="4429751"/>
              <a:ext cx="434358" cy="371342"/>
            </a:xfrm>
            <a:custGeom>
              <a:avLst/>
              <a:gdLst>
                <a:gd name="connsiteX0" fmla="*/ 156252 w 434358"/>
                <a:gd name="connsiteY0" fmla="*/ 112102 h 371342"/>
                <a:gd name="connsiteX1" fmla="*/ 249681 w 434358"/>
                <a:gd name="connsiteY1" fmla="*/ 232033 h 371342"/>
                <a:gd name="connsiteX2" fmla="*/ 410616 w 434358"/>
                <a:gd name="connsiteY2" fmla="*/ 258919 h 371342"/>
                <a:gd name="connsiteX3" fmla="*/ 434358 w 434358"/>
                <a:gd name="connsiteY3" fmla="*/ 371343 h 371342"/>
                <a:gd name="connsiteX4" fmla="*/ 168508 w 434358"/>
                <a:gd name="connsiteY4" fmla="*/ 313463 h 371342"/>
                <a:gd name="connsiteX5" fmla="*/ 84062 w 434358"/>
                <a:gd name="connsiteY5" fmla="*/ 247562 h 371342"/>
                <a:gd name="connsiteX6" fmla="*/ 1734 w 434358"/>
                <a:gd name="connsiteY6" fmla="*/ 100039 h 371342"/>
                <a:gd name="connsiteX7" fmla="*/ 23167 w 434358"/>
                <a:gd name="connsiteY7" fmla="*/ 37988 h 371342"/>
                <a:gd name="connsiteX8" fmla="*/ 101966 w 434358"/>
                <a:gd name="connsiteY8" fmla="*/ 0 h 3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58" h="371342">
                  <a:moveTo>
                    <a:pt x="156252" y="112102"/>
                  </a:moveTo>
                  <a:lnTo>
                    <a:pt x="249681" y="232033"/>
                  </a:lnTo>
                  <a:lnTo>
                    <a:pt x="410616" y="258919"/>
                  </a:lnTo>
                  <a:lnTo>
                    <a:pt x="434358" y="371343"/>
                  </a:lnTo>
                  <a:cubicBezTo>
                    <a:pt x="434358" y="371343"/>
                    <a:pt x="296653" y="363899"/>
                    <a:pt x="168508" y="313463"/>
                  </a:cubicBezTo>
                  <a:cubicBezTo>
                    <a:pt x="140852" y="302554"/>
                    <a:pt x="104789" y="274641"/>
                    <a:pt x="84062" y="247562"/>
                  </a:cubicBezTo>
                  <a:cubicBezTo>
                    <a:pt x="57497" y="212782"/>
                    <a:pt x="14889" y="147331"/>
                    <a:pt x="1734" y="100039"/>
                  </a:cubicBezTo>
                  <a:cubicBezTo>
                    <a:pt x="-6415" y="70778"/>
                    <a:pt x="16429" y="44789"/>
                    <a:pt x="23167" y="37988"/>
                  </a:cubicBezTo>
                  <a:cubicBezTo>
                    <a:pt x="24322" y="36833"/>
                    <a:pt x="101966" y="0"/>
                    <a:pt x="101966" y="0"/>
                  </a:cubicBezTo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B9EDBF4-D93B-EEDF-848A-4EEF62DECA58}"/>
                </a:ext>
              </a:extLst>
            </p:cNvPr>
            <p:cNvSpPr/>
            <p:nvPr/>
          </p:nvSpPr>
          <p:spPr>
            <a:xfrm>
              <a:off x="11861854" y="4587413"/>
              <a:ext cx="55120" cy="122754"/>
            </a:xfrm>
            <a:custGeom>
              <a:avLst/>
              <a:gdLst>
                <a:gd name="connsiteX0" fmla="*/ 27592 w 55120"/>
                <a:gd name="connsiteY0" fmla="*/ 0 h 122754"/>
                <a:gd name="connsiteX1" fmla="*/ 55120 w 55120"/>
                <a:gd name="connsiteY1" fmla="*/ 27528 h 122754"/>
                <a:gd name="connsiteX2" fmla="*/ 55120 w 55120"/>
                <a:gd name="connsiteY2" fmla="*/ 95226 h 122754"/>
                <a:gd name="connsiteX3" fmla="*/ 27592 w 55120"/>
                <a:gd name="connsiteY3" fmla="*/ 122754 h 122754"/>
                <a:gd name="connsiteX4" fmla="*/ 27528 w 55120"/>
                <a:gd name="connsiteY4" fmla="*/ 122754 h 122754"/>
                <a:gd name="connsiteX5" fmla="*/ 0 w 55120"/>
                <a:gd name="connsiteY5" fmla="*/ 95226 h 122754"/>
                <a:gd name="connsiteX6" fmla="*/ 0 w 55120"/>
                <a:gd name="connsiteY6" fmla="*/ 27528 h 122754"/>
                <a:gd name="connsiteX7" fmla="*/ 27528 w 55120"/>
                <a:gd name="connsiteY7" fmla="*/ 0 h 12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20" h="122754">
                  <a:moveTo>
                    <a:pt x="27592" y="0"/>
                  </a:moveTo>
                  <a:cubicBezTo>
                    <a:pt x="42796" y="0"/>
                    <a:pt x="55120" y="12325"/>
                    <a:pt x="55120" y="27528"/>
                  </a:cubicBezTo>
                  <a:lnTo>
                    <a:pt x="55120" y="95226"/>
                  </a:lnTo>
                  <a:cubicBezTo>
                    <a:pt x="55120" y="110429"/>
                    <a:pt x="42796" y="122754"/>
                    <a:pt x="27592" y="122754"/>
                  </a:cubicBezTo>
                  <a:lnTo>
                    <a:pt x="27528" y="122754"/>
                  </a:lnTo>
                  <a:cubicBezTo>
                    <a:pt x="12325" y="122754"/>
                    <a:pt x="0" y="110429"/>
                    <a:pt x="0" y="95226"/>
                  </a:cubicBezTo>
                  <a:lnTo>
                    <a:pt x="0" y="27528"/>
                  </a:lnTo>
                  <a:cubicBezTo>
                    <a:pt x="0" y="12325"/>
                    <a:pt x="12325" y="0"/>
                    <a:pt x="27528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B84B33B-F8D0-B6DE-3288-4E94DDD02F6D}"/>
                </a:ext>
              </a:extLst>
            </p:cNvPr>
            <p:cNvSpPr/>
            <p:nvPr/>
          </p:nvSpPr>
          <p:spPr>
            <a:xfrm>
              <a:off x="11818348" y="4522346"/>
              <a:ext cx="142004" cy="12897"/>
            </a:xfrm>
            <a:custGeom>
              <a:avLst/>
              <a:gdLst>
                <a:gd name="connsiteX0" fmla="*/ 0 w 142004"/>
                <a:gd name="connsiteY0" fmla="*/ 12898 h 12897"/>
                <a:gd name="connsiteX1" fmla="*/ 70970 w 142004"/>
                <a:gd name="connsiteY1" fmla="*/ 0 h 12897"/>
                <a:gd name="connsiteX2" fmla="*/ 70970 w 142004"/>
                <a:gd name="connsiteY2" fmla="*/ 0 h 12897"/>
                <a:gd name="connsiteX3" fmla="*/ 142005 w 142004"/>
                <a:gd name="connsiteY3" fmla="*/ 12898 h 1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004" h="12897">
                  <a:moveTo>
                    <a:pt x="0" y="12898"/>
                  </a:moveTo>
                  <a:cubicBezTo>
                    <a:pt x="22074" y="4556"/>
                    <a:pt x="46009" y="0"/>
                    <a:pt x="70970" y="0"/>
                  </a:cubicBezTo>
                  <a:lnTo>
                    <a:pt x="70970" y="0"/>
                  </a:lnTo>
                  <a:cubicBezTo>
                    <a:pt x="95996" y="0"/>
                    <a:pt x="119931" y="4556"/>
                    <a:pt x="142005" y="12898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grpSp>
        <p:nvGrpSpPr>
          <p:cNvPr id="227" name="Graphic 182">
            <a:extLst>
              <a:ext uri="{FF2B5EF4-FFF2-40B4-BE49-F238E27FC236}">
                <a16:creationId xmlns:a16="http://schemas.microsoft.com/office/drawing/2014/main" id="{84081D20-AF5A-99BC-CCEF-7C2D9F71D45F}"/>
              </a:ext>
            </a:extLst>
          </p:cNvPr>
          <p:cNvGrpSpPr/>
          <p:nvPr/>
        </p:nvGrpSpPr>
        <p:grpSpPr>
          <a:xfrm>
            <a:off x="6819564" y="1811227"/>
            <a:ext cx="2031764" cy="1736268"/>
            <a:chOff x="11480052" y="2549937"/>
            <a:chExt cx="2031764" cy="1736268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BD6AC9A-49B3-2B06-E403-B14AF2654E8D}"/>
                </a:ext>
              </a:extLst>
            </p:cNvPr>
            <p:cNvSpPr/>
            <p:nvPr/>
          </p:nvSpPr>
          <p:spPr>
            <a:xfrm>
              <a:off x="11480052" y="2549937"/>
              <a:ext cx="2030737" cy="1358573"/>
            </a:xfrm>
            <a:custGeom>
              <a:avLst/>
              <a:gdLst>
                <a:gd name="connsiteX0" fmla="*/ 1943854 w 2030737"/>
                <a:gd name="connsiteY0" fmla="*/ 1358574 h 1358573"/>
                <a:gd name="connsiteX1" fmla="*/ 86884 w 2030737"/>
                <a:gd name="connsiteY1" fmla="*/ 1358574 h 1358573"/>
                <a:gd name="connsiteX2" fmla="*/ 0 w 2030737"/>
                <a:gd name="connsiteY2" fmla="*/ 1271690 h 1358573"/>
                <a:gd name="connsiteX3" fmla="*/ 0 w 2030737"/>
                <a:gd name="connsiteY3" fmla="*/ 86884 h 1358573"/>
                <a:gd name="connsiteX4" fmla="*/ 86884 w 2030737"/>
                <a:gd name="connsiteY4" fmla="*/ 0 h 1358573"/>
                <a:gd name="connsiteX5" fmla="*/ 1943854 w 2030737"/>
                <a:gd name="connsiteY5" fmla="*/ 0 h 1358573"/>
                <a:gd name="connsiteX6" fmla="*/ 2030738 w 2030737"/>
                <a:gd name="connsiteY6" fmla="*/ 86884 h 1358573"/>
                <a:gd name="connsiteX7" fmla="*/ 2030738 w 2030737"/>
                <a:gd name="connsiteY7" fmla="*/ 1271690 h 1358573"/>
                <a:gd name="connsiteX8" fmla="*/ 1943854 w 2030737"/>
                <a:gd name="connsiteY8" fmla="*/ 1358574 h 135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0737" h="1358573">
                  <a:moveTo>
                    <a:pt x="1943854" y="1358574"/>
                  </a:moveTo>
                  <a:lnTo>
                    <a:pt x="86884" y="1358574"/>
                  </a:lnTo>
                  <a:cubicBezTo>
                    <a:pt x="38886" y="1358574"/>
                    <a:pt x="0" y="1319688"/>
                    <a:pt x="0" y="1271690"/>
                  </a:cubicBezTo>
                  <a:lnTo>
                    <a:pt x="0" y="86884"/>
                  </a:lnTo>
                  <a:cubicBezTo>
                    <a:pt x="0" y="38886"/>
                    <a:pt x="38886" y="0"/>
                    <a:pt x="86884" y="0"/>
                  </a:cubicBezTo>
                  <a:lnTo>
                    <a:pt x="1943854" y="0"/>
                  </a:lnTo>
                  <a:cubicBezTo>
                    <a:pt x="1991852" y="0"/>
                    <a:pt x="2030738" y="38886"/>
                    <a:pt x="2030738" y="86884"/>
                  </a:cubicBezTo>
                  <a:lnTo>
                    <a:pt x="2030738" y="1271690"/>
                  </a:lnTo>
                  <a:cubicBezTo>
                    <a:pt x="2030738" y="1319688"/>
                    <a:pt x="1991852" y="1358574"/>
                    <a:pt x="1943854" y="1358574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FE36498-773A-2D22-8DDE-D39C88EE8FCD}"/>
                </a:ext>
              </a:extLst>
            </p:cNvPr>
            <p:cNvSpPr/>
            <p:nvPr/>
          </p:nvSpPr>
          <p:spPr>
            <a:xfrm>
              <a:off x="11979283" y="3908447"/>
              <a:ext cx="1032341" cy="377759"/>
            </a:xfrm>
            <a:custGeom>
              <a:avLst/>
              <a:gdLst>
                <a:gd name="connsiteX0" fmla="*/ 0 w 1032341"/>
                <a:gd name="connsiteY0" fmla="*/ 377759 h 377759"/>
                <a:gd name="connsiteX1" fmla="*/ 377759 w 1032341"/>
                <a:gd name="connsiteY1" fmla="*/ 0 h 377759"/>
                <a:gd name="connsiteX2" fmla="*/ 654582 w 1032341"/>
                <a:gd name="connsiteY2" fmla="*/ 0 h 377759"/>
                <a:gd name="connsiteX3" fmla="*/ 1032342 w 1032341"/>
                <a:gd name="connsiteY3" fmla="*/ 377759 h 377759"/>
                <a:gd name="connsiteX4" fmla="*/ 0 w 1032341"/>
                <a:gd name="connsiteY4" fmla="*/ 377759 h 377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341" h="377759">
                  <a:moveTo>
                    <a:pt x="0" y="377759"/>
                  </a:moveTo>
                  <a:cubicBezTo>
                    <a:pt x="208612" y="377759"/>
                    <a:pt x="377759" y="208612"/>
                    <a:pt x="377759" y="0"/>
                  </a:cubicBezTo>
                  <a:lnTo>
                    <a:pt x="654582" y="0"/>
                  </a:lnTo>
                  <a:cubicBezTo>
                    <a:pt x="654582" y="208612"/>
                    <a:pt x="823730" y="377759"/>
                    <a:pt x="1032342" y="377759"/>
                  </a:cubicBezTo>
                  <a:lnTo>
                    <a:pt x="0" y="377759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E82F3C3-8A4B-8277-9A61-08DACB723F99}"/>
                </a:ext>
              </a:extLst>
            </p:cNvPr>
            <p:cNvSpPr/>
            <p:nvPr/>
          </p:nvSpPr>
          <p:spPr>
            <a:xfrm>
              <a:off x="11481079" y="3678403"/>
              <a:ext cx="2030738" cy="230108"/>
            </a:xfrm>
            <a:custGeom>
              <a:avLst/>
              <a:gdLst>
                <a:gd name="connsiteX0" fmla="*/ 1943854 w 2030738"/>
                <a:gd name="connsiteY0" fmla="*/ 230108 h 230108"/>
                <a:gd name="connsiteX1" fmla="*/ 86884 w 2030738"/>
                <a:gd name="connsiteY1" fmla="*/ 230108 h 230108"/>
                <a:gd name="connsiteX2" fmla="*/ 0 w 2030738"/>
                <a:gd name="connsiteY2" fmla="*/ 143224 h 230108"/>
                <a:gd name="connsiteX3" fmla="*/ 0 w 2030738"/>
                <a:gd name="connsiteY3" fmla="*/ 0 h 230108"/>
                <a:gd name="connsiteX4" fmla="*/ 2030738 w 2030738"/>
                <a:gd name="connsiteY4" fmla="*/ 0 h 230108"/>
                <a:gd name="connsiteX5" fmla="*/ 2030738 w 2030738"/>
                <a:gd name="connsiteY5" fmla="*/ 143224 h 230108"/>
                <a:gd name="connsiteX6" fmla="*/ 1943854 w 2030738"/>
                <a:gd name="connsiteY6" fmla="*/ 230108 h 23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738" h="230108">
                  <a:moveTo>
                    <a:pt x="1943854" y="230108"/>
                  </a:moveTo>
                  <a:lnTo>
                    <a:pt x="86884" y="230108"/>
                  </a:lnTo>
                  <a:cubicBezTo>
                    <a:pt x="38886" y="230108"/>
                    <a:pt x="0" y="191222"/>
                    <a:pt x="0" y="143224"/>
                  </a:cubicBezTo>
                  <a:lnTo>
                    <a:pt x="0" y="0"/>
                  </a:lnTo>
                  <a:lnTo>
                    <a:pt x="2030738" y="0"/>
                  </a:lnTo>
                  <a:lnTo>
                    <a:pt x="2030738" y="143224"/>
                  </a:lnTo>
                  <a:cubicBezTo>
                    <a:pt x="2030738" y="191222"/>
                    <a:pt x="1991852" y="230108"/>
                    <a:pt x="1943854" y="230108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D0F37C4-8F22-9409-30A6-3327E2877C83}"/>
                </a:ext>
              </a:extLst>
            </p:cNvPr>
            <p:cNvSpPr/>
            <p:nvPr/>
          </p:nvSpPr>
          <p:spPr>
            <a:xfrm>
              <a:off x="12450536" y="3748539"/>
              <a:ext cx="89835" cy="89835"/>
            </a:xfrm>
            <a:custGeom>
              <a:avLst/>
              <a:gdLst>
                <a:gd name="connsiteX0" fmla="*/ 89836 w 89835"/>
                <a:gd name="connsiteY0" fmla="*/ 44918 h 89835"/>
                <a:gd name="connsiteX1" fmla="*/ 44918 w 89835"/>
                <a:gd name="connsiteY1" fmla="*/ 89836 h 89835"/>
                <a:gd name="connsiteX2" fmla="*/ 0 w 89835"/>
                <a:gd name="connsiteY2" fmla="*/ 44918 h 89835"/>
                <a:gd name="connsiteX3" fmla="*/ 44918 w 89835"/>
                <a:gd name="connsiteY3" fmla="*/ 0 h 89835"/>
                <a:gd name="connsiteX4" fmla="*/ 89836 w 89835"/>
                <a:gd name="connsiteY4" fmla="*/ 44918 h 8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35" h="89835">
                  <a:moveTo>
                    <a:pt x="89836" y="44918"/>
                  </a:moveTo>
                  <a:cubicBezTo>
                    <a:pt x="89836" y="69725"/>
                    <a:pt x="69725" y="89836"/>
                    <a:pt x="44918" y="89836"/>
                  </a:cubicBezTo>
                  <a:cubicBezTo>
                    <a:pt x="20111" y="89836"/>
                    <a:pt x="0" y="69725"/>
                    <a:pt x="0" y="44918"/>
                  </a:cubicBezTo>
                  <a:cubicBezTo>
                    <a:pt x="0" y="20110"/>
                    <a:pt x="20111" y="0"/>
                    <a:pt x="44918" y="0"/>
                  </a:cubicBezTo>
                  <a:cubicBezTo>
                    <a:pt x="69725" y="0"/>
                    <a:pt x="89836" y="20110"/>
                    <a:pt x="89836" y="44918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55BB486-C1BA-D562-C9B6-9C5FE9C46F7B}"/>
                </a:ext>
              </a:extLst>
            </p:cNvPr>
            <p:cNvSpPr/>
            <p:nvPr/>
          </p:nvSpPr>
          <p:spPr>
            <a:xfrm>
              <a:off x="12408249" y="2731534"/>
              <a:ext cx="607418" cy="814938"/>
            </a:xfrm>
            <a:custGeom>
              <a:avLst/>
              <a:gdLst>
                <a:gd name="connsiteX0" fmla="*/ 571163 w 607418"/>
                <a:gd name="connsiteY0" fmla="*/ 0 h 814938"/>
                <a:gd name="connsiteX1" fmla="*/ 607418 w 607418"/>
                <a:gd name="connsiteY1" fmla="*/ 36255 h 814938"/>
                <a:gd name="connsiteX2" fmla="*/ 607418 w 607418"/>
                <a:gd name="connsiteY2" fmla="*/ 778684 h 814938"/>
                <a:gd name="connsiteX3" fmla="*/ 571163 w 607418"/>
                <a:gd name="connsiteY3" fmla="*/ 814939 h 814938"/>
                <a:gd name="connsiteX4" fmla="*/ 36255 w 607418"/>
                <a:gd name="connsiteY4" fmla="*/ 814939 h 814938"/>
                <a:gd name="connsiteX5" fmla="*/ 0 w 607418"/>
                <a:gd name="connsiteY5" fmla="*/ 778684 h 814938"/>
                <a:gd name="connsiteX6" fmla="*/ 0 w 607418"/>
                <a:gd name="connsiteY6" fmla="*/ 36255 h 814938"/>
                <a:gd name="connsiteX7" fmla="*/ 36255 w 607418"/>
                <a:gd name="connsiteY7" fmla="*/ 0 h 81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418" h="814938">
                  <a:moveTo>
                    <a:pt x="571163" y="0"/>
                  </a:moveTo>
                  <a:cubicBezTo>
                    <a:pt x="591186" y="0"/>
                    <a:pt x="607418" y="16232"/>
                    <a:pt x="607418" y="36255"/>
                  </a:cubicBezTo>
                  <a:lnTo>
                    <a:pt x="607418" y="778684"/>
                  </a:lnTo>
                  <a:cubicBezTo>
                    <a:pt x="607418" y="798707"/>
                    <a:pt x="591186" y="814939"/>
                    <a:pt x="571163" y="814939"/>
                  </a:cubicBezTo>
                  <a:lnTo>
                    <a:pt x="36255" y="814939"/>
                  </a:lnTo>
                  <a:cubicBezTo>
                    <a:pt x="16232" y="814939"/>
                    <a:pt x="0" y="798707"/>
                    <a:pt x="0" y="778684"/>
                  </a:cubicBezTo>
                  <a:lnTo>
                    <a:pt x="0" y="36255"/>
                  </a:lnTo>
                  <a:cubicBezTo>
                    <a:pt x="0" y="16232"/>
                    <a:pt x="16232" y="0"/>
                    <a:pt x="36255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75C60BF-DE6C-187B-DC1F-55505E6A1A8F}"/>
                </a:ext>
              </a:extLst>
            </p:cNvPr>
            <p:cNvSpPr/>
            <p:nvPr/>
          </p:nvSpPr>
          <p:spPr>
            <a:xfrm>
              <a:off x="12408249" y="2731534"/>
              <a:ext cx="607418" cy="82007"/>
            </a:xfrm>
            <a:custGeom>
              <a:avLst/>
              <a:gdLst>
                <a:gd name="connsiteX0" fmla="*/ 36255 w 607418"/>
                <a:gd name="connsiteY0" fmla="*/ 0 h 82007"/>
                <a:gd name="connsiteX1" fmla="*/ 571163 w 607418"/>
                <a:gd name="connsiteY1" fmla="*/ 0 h 82007"/>
                <a:gd name="connsiteX2" fmla="*/ 607418 w 607418"/>
                <a:gd name="connsiteY2" fmla="*/ 36255 h 82007"/>
                <a:gd name="connsiteX3" fmla="*/ 607418 w 607418"/>
                <a:gd name="connsiteY3" fmla="*/ 82007 h 82007"/>
                <a:gd name="connsiteX4" fmla="*/ 0 w 607418"/>
                <a:gd name="connsiteY4" fmla="*/ 82007 h 82007"/>
                <a:gd name="connsiteX5" fmla="*/ 0 w 607418"/>
                <a:gd name="connsiteY5" fmla="*/ 36255 h 82007"/>
                <a:gd name="connsiteX6" fmla="*/ 36255 w 607418"/>
                <a:gd name="connsiteY6" fmla="*/ 0 h 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7418" h="82007">
                  <a:moveTo>
                    <a:pt x="36255" y="0"/>
                  </a:moveTo>
                  <a:lnTo>
                    <a:pt x="571163" y="0"/>
                  </a:lnTo>
                  <a:cubicBezTo>
                    <a:pt x="591183" y="0"/>
                    <a:pt x="607418" y="16235"/>
                    <a:pt x="607418" y="36255"/>
                  </a:cubicBezTo>
                  <a:lnTo>
                    <a:pt x="607418" y="82007"/>
                  </a:lnTo>
                  <a:lnTo>
                    <a:pt x="0" y="82007"/>
                  </a:lnTo>
                  <a:lnTo>
                    <a:pt x="0" y="36255"/>
                  </a:lnTo>
                  <a:cubicBezTo>
                    <a:pt x="0" y="16235"/>
                    <a:pt x="16234" y="0"/>
                    <a:pt x="36255" y="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26D66A4-B345-35C1-2207-C3E04CCBDA2D}"/>
                </a:ext>
              </a:extLst>
            </p:cNvPr>
            <p:cNvSpPr/>
            <p:nvPr/>
          </p:nvSpPr>
          <p:spPr>
            <a:xfrm>
              <a:off x="12539537" y="2873795"/>
              <a:ext cx="6416" cy="619610"/>
            </a:xfrm>
            <a:custGeom>
              <a:avLst/>
              <a:gdLst>
                <a:gd name="connsiteX0" fmla="*/ 0 w 6416"/>
                <a:gd name="connsiteY0" fmla="*/ 0 h 619610"/>
                <a:gd name="connsiteX1" fmla="*/ 0 w 6416"/>
                <a:gd name="connsiteY1" fmla="*/ 619610 h 61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19610">
                  <a:moveTo>
                    <a:pt x="0" y="0"/>
                  </a:moveTo>
                  <a:lnTo>
                    <a:pt x="0" y="619610"/>
                  </a:lnTo>
                </a:path>
              </a:pathLst>
            </a:custGeom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35" name="Graphic 182">
              <a:extLst>
                <a:ext uri="{FF2B5EF4-FFF2-40B4-BE49-F238E27FC236}">
                  <a16:creationId xmlns:a16="http://schemas.microsoft.com/office/drawing/2014/main" id="{A43AF1B6-1E0C-D115-D3E2-239BB9D549C8}"/>
                </a:ext>
              </a:extLst>
            </p:cNvPr>
            <p:cNvGrpSpPr/>
            <p:nvPr/>
          </p:nvGrpSpPr>
          <p:grpSpPr>
            <a:xfrm>
              <a:off x="12444311" y="2909986"/>
              <a:ext cx="284458" cy="6416"/>
              <a:chOff x="12444311" y="2909986"/>
              <a:chExt cx="284458" cy="6416"/>
            </a:xfrm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6534D77-DB38-D62F-3747-CE932DE8A75E}"/>
                  </a:ext>
                </a:extLst>
              </p:cNvPr>
              <p:cNvSpPr/>
              <p:nvPr/>
            </p:nvSpPr>
            <p:spPr>
              <a:xfrm>
                <a:off x="12444311" y="2909986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E1087D0-5CF1-FD0C-39F0-89B75DD0726B}"/>
                  </a:ext>
                </a:extLst>
              </p:cNvPr>
              <p:cNvSpPr/>
              <p:nvPr/>
            </p:nvSpPr>
            <p:spPr>
              <a:xfrm>
                <a:off x="12574830" y="2909986"/>
                <a:ext cx="153940" cy="6416"/>
              </a:xfrm>
              <a:custGeom>
                <a:avLst/>
                <a:gdLst>
                  <a:gd name="connsiteX0" fmla="*/ 0 w 153940"/>
                  <a:gd name="connsiteY0" fmla="*/ 0 h 6416"/>
                  <a:gd name="connsiteX1" fmla="*/ 153940 w 15394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940" h="6416">
                    <a:moveTo>
                      <a:pt x="0" y="0"/>
                    </a:moveTo>
                    <a:lnTo>
                      <a:pt x="15394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38" name="Graphic 182">
              <a:extLst>
                <a:ext uri="{FF2B5EF4-FFF2-40B4-BE49-F238E27FC236}">
                  <a16:creationId xmlns:a16="http://schemas.microsoft.com/office/drawing/2014/main" id="{4FFD610F-89FE-73F2-653C-6D9A37BB0986}"/>
                </a:ext>
              </a:extLst>
            </p:cNvPr>
            <p:cNvGrpSpPr/>
            <p:nvPr/>
          </p:nvGrpSpPr>
          <p:grpSpPr>
            <a:xfrm>
              <a:off x="12444311" y="2959396"/>
              <a:ext cx="236268" cy="6416"/>
              <a:chOff x="12444311" y="2959396"/>
              <a:chExt cx="236268" cy="6416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F3DA2D33-793B-330F-D0D1-4EAAEAB54112}"/>
                  </a:ext>
                </a:extLst>
              </p:cNvPr>
              <p:cNvSpPr/>
              <p:nvPr/>
            </p:nvSpPr>
            <p:spPr>
              <a:xfrm>
                <a:off x="12444311" y="2959396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D1EAECE-7E51-1E91-5C71-284C8E691C43}"/>
                  </a:ext>
                </a:extLst>
              </p:cNvPr>
              <p:cNvSpPr/>
              <p:nvPr/>
            </p:nvSpPr>
            <p:spPr>
              <a:xfrm>
                <a:off x="12574830" y="2959396"/>
                <a:ext cx="105749" cy="6416"/>
              </a:xfrm>
              <a:custGeom>
                <a:avLst/>
                <a:gdLst>
                  <a:gd name="connsiteX0" fmla="*/ 0 w 105749"/>
                  <a:gd name="connsiteY0" fmla="*/ 0 h 6416"/>
                  <a:gd name="connsiteX1" fmla="*/ 105750 w 105749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49" h="6416">
                    <a:moveTo>
                      <a:pt x="0" y="0"/>
                    </a:moveTo>
                    <a:lnTo>
                      <a:pt x="10575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1" name="Graphic 182">
              <a:extLst>
                <a:ext uri="{FF2B5EF4-FFF2-40B4-BE49-F238E27FC236}">
                  <a16:creationId xmlns:a16="http://schemas.microsoft.com/office/drawing/2014/main" id="{28A699B7-ACF4-E504-AC1E-6761CC96A4BA}"/>
                </a:ext>
              </a:extLst>
            </p:cNvPr>
            <p:cNvGrpSpPr/>
            <p:nvPr/>
          </p:nvGrpSpPr>
          <p:grpSpPr>
            <a:xfrm>
              <a:off x="12444311" y="3008870"/>
              <a:ext cx="284458" cy="6416"/>
              <a:chOff x="12444311" y="3008870"/>
              <a:chExt cx="284458" cy="6416"/>
            </a:xfrm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1B95941D-5A24-F571-B6F5-C952178534E3}"/>
                  </a:ext>
                </a:extLst>
              </p:cNvPr>
              <p:cNvSpPr/>
              <p:nvPr/>
            </p:nvSpPr>
            <p:spPr>
              <a:xfrm>
                <a:off x="12444311" y="3008870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DC748F15-DB20-9743-7E74-C6D8CC09302B}"/>
                  </a:ext>
                </a:extLst>
              </p:cNvPr>
              <p:cNvSpPr/>
              <p:nvPr/>
            </p:nvSpPr>
            <p:spPr>
              <a:xfrm>
                <a:off x="12574830" y="3008870"/>
                <a:ext cx="153940" cy="6416"/>
              </a:xfrm>
              <a:custGeom>
                <a:avLst/>
                <a:gdLst>
                  <a:gd name="connsiteX0" fmla="*/ 0 w 153940"/>
                  <a:gd name="connsiteY0" fmla="*/ 0 h 6416"/>
                  <a:gd name="connsiteX1" fmla="*/ 153940 w 15394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940" h="6416">
                    <a:moveTo>
                      <a:pt x="0" y="0"/>
                    </a:moveTo>
                    <a:lnTo>
                      <a:pt x="15394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4" name="Graphic 182">
              <a:extLst>
                <a:ext uri="{FF2B5EF4-FFF2-40B4-BE49-F238E27FC236}">
                  <a16:creationId xmlns:a16="http://schemas.microsoft.com/office/drawing/2014/main" id="{A54BCEB0-4521-096F-68BA-459BF0ABB237}"/>
                </a:ext>
              </a:extLst>
            </p:cNvPr>
            <p:cNvGrpSpPr/>
            <p:nvPr/>
          </p:nvGrpSpPr>
          <p:grpSpPr>
            <a:xfrm>
              <a:off x="12444311" y="3058279"/>
              <a:ext cx="388154" cy="6416"/>
              <a:chOff x="12444311" y="3058279"/>
              <a:chExt cx="388154" cy="6416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08E5FC9A-BF8F-3635-4E1D-53621BC3C87A}"/>
                  </a:ext>
                </a:extLst>
              </p:cNvPr>
              <p:cNvSpPr/>
              <p:nvPr/>
            </p:nvSpPr>
            <p:spPr>
              <a:xfrm>
                <a:off x="12444311" y="3058279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3418E5F-BB5B-FE1E-B12B-57A5C4A61951}"/>
                  </a:ext>
                </a:extLst>
              </p:cNvPr>
              <p:cNvSpPr/>
              <p:nvPr/>
            </p:nvSpPr>
            <p:spPr>
              <a:xfrm>
                <a:off x="12574830" y="3058279"/>
                <a:ext cx="257636" cy="6416"/>
              </a:xfrm>
              <a:custGeom>
                <a:avLst/>
                <a:gdLst>
                  <a:gd name="connsiteX0" fmla="*/ 0 w 257636"/>
                  <a:gd name="connsiteY0" fmla="*/ 0 h 6416"/>
                  <a:gd name="connsiteX1" fmla="*/ 257636 w 257636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636" h="6416">
                    <a:moveTo>
                      <a:pt x="0" y="0"/>
                    </a:moveTo>
                    <a:lnTo>
                      <a:pt x="257636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7" name="Graphic 182">
              <a:extLst>
                <a:ext uri="{FF2B5EF4-FFF2-40B4-BE49-F238E27FC236}">
                  <a16:creationId xmlns:a16="http://schemas.microsoft.com/office/drawing/2014/main" id="{1901262A-A2B0-1C88-A061-7F2F38A2CBA7}"/>
                </a:ext>
              </a:extLst>
            </p:cNvPr>
            <p:cNvGrpSpPr/>
            <p:nvPr/>
          </p:nvGrpSpPr>
          <p:grpSpPr>
            <a:xfrm>
              <a:off x="12444311" y="3107753"/>
              <a:ext cx="207520" cy="6416"/>
              <a:chOff x="12444311" y="3107753"/>
              <a:chExt cx="207520" cy="641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52D564E-1150-4E27-28B7-11C7E6782296}"/>
                  </a:ext>
                </a:extLst>
              </p:cNvPr>
              <p:cNvSpPr/>
              <p:nvPr/>
            </p:nvSpPr>
            <p:spPr>
              <a:xfrm>
                <a:off x="12444311" y="3107753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2E4ECED-5CA9-6E31-6713-BB8B0489E137}"/>
                  </a:ext>
                </a:extLst>
              </p:cNvPr>
              <p:cNvSpPr/>
              <p:nvPr/>
            </p:nvSpPr>
            <p:spPr>
              <a:xfrm>
                <a:off x="12574830" y="3107753"/>
                <a:ext cx="77002" cy="6416"/>
              </a:xfrm>
              <a:custGeom>
                <a:avLst/>
                <a:gdLst>
                  <a:gd name="connsiteX0" fmla="*/ 0 w 77002"/>
                  <a:gd name="connsiteY0" fmla="*/ 0 h 6416"/>
                  <a:gd name="connsiteX1" fmla="*/ 77002 w 77002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002" h="6416">
                    <a:moveTo>
                      <a:pt x="0" y="0"/>
                    </a:moveTo>
                    <a:lnTo>
                      <a:pt x="77002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0" name="Graphic 182">
              <a:extLst>
                <a:ext uri="{FF2B5EF4-FFF2-40B4-BE49-F238E27FC236}">
                  <a16:creationId xmlns:a16="http://schemas.microsoft.com/office/drawing/2014/main" id="{5B144F60-09AF-8546-5CE0-8352B1E93C45}"/>
                </a:ext>
              </a:extLst>
            </p:cNvPr>
            <p:cNvGrpSpPr/>
            <p:nvPr/>
          </p:nvGrpSpPr>
          <p:grpSpPr>
            <a:xfrm>
              <a:off x="12444311" y="3157163"/>
              <a:ext cx="335087" cy="6416"/>
              <a:chOff x="12444311" y="3157163"/>
              <a:chExt cx="335087" cy="6416"/>
            </a:xfrm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64E9635-7C6B-1CD3-8643-BCE8CD912A5E}"/>
                  </a:ext>
                </a:extLst>
              </p:cNvPr>
              <p:cNvSpPr/>
              <p:nvPr/>
            </p:nvSpPr>
            <p:spPr>
              <a:xfrm>
                <a:off x="12444311" y="3157163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C4AE182-03C3-889A-D385-499F3387830F}"/>
                  </a:ext>
                </a:extLst>
              </p:cNvPr>
              <p:cNvSpPr/>
              <p:nvPr/>
            </p:nvSpPr>
            <p:spPr>
              <a:xfrm>
                <a:off x="12574830" y="3157163"/>
                <a:ext cx="204568" cy="6416"/>
              </a:xfrm>
              <a:custGeom>
                <a:avLst/>
                <a:gdLst>
                  <a:gd name="connsiteX0" fmla="*/ 0 w 204568"/>
                  <a:gd name="connsiteY0" fmla="*/ 0 h 6416"/>
                  <a:gd name="connsiteX1" fmla="*/ 204569 w 204568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568" h="6416">
                    <a:moveTo>
                      <a:pt x="0" y="0"/>
                    </a:moveTo>
                    <a:lnTo>
                      <a:pt x="204569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3" name="Graphic 182">
              <a:extLst>
                <a:ext uri="{FF2B5EF4-FFF2-40B4-BE49-F238E27FC236}">
                  <a16:creationId xmlns:a16="http://schemas.microsoft.com/office/drawing/2014/main" id="{398E34E1-3C79-42FF-249B-A127A6DC5EEE}"/>
                </a:ext>
              </a:extLst>
            </p:cNvPr>
            <p:cNvGrpSpPr/>
            <p:nvPr/>
          </p:nvGrpSpPr>
          <p:grpSpPr>
            <a:xfrm>
              <a:off x="12444311" y="3206572"/>
              <a:ext cx="470162" cy="6416"/>
              <a:chOff x="12444311" y="3206572"/>
              <a:chExt cx="470162" cy="641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CEA2BBE-B8D2-4DB6-090A-90E043B8FEC5}"/>
                  </a:ext>
                </a:extLst>
              </p:cNvPr>
              <p:cNvSpPr/>
              <p:nvPr/>
            </p:nvSpPr>
            <p:spPr>
              <a:xfrm>
                <a:off x="12444311" y="3206572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7C0E95D-E5C5-7287-B5A6-2AE3FE6354A5}"/>
                  </a:ext>
                </a:extLst>
              </p:cNvPr>
              <p:cNvSpPr/>
              <p:nvPr/>
            </p:nvSpPr>
            <p:spPr>
              <a:xfrm>
                <a:off x="12574830" y="3206572"/>
                <a:ext cx="339643" cy="6416"/>
              </a:xfrm>
              <a:custGeom>
                <a:avLst/>
                <a:gdLst>
                  <a:gd name="connsiteX0" fmla="*/ 0 w 339643"/>
                  <a:gd name="connsiteY0" fmla="*/ 0 h 6416"/>
                  <a:gd name="connsiteX1" fmla="*/ 339643 w 33964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9643" h="6416">
                    <a:moveTo>
                      <a:pt x="0" y="0"/>
                    </a:moveTo>
                    <a:lnTo>
                      <a:pt x="33964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6" name="Graphic 182">
              <a:extLst>
                <a:ext uri="{FF2B5EF4-FFF2-40B4-BE49-F238E27FC236}">
                  <a16:creationId xmlns:a16="http://schemas.microsoft.com/office/drawing/2014/main" id="{02F159F4-76A5-C89A-694B-B0D8AFD733F1}"/>
                </a:ext>
              </a:extLst>
            </p:cNvPr>
            <p:cNvGrpSpPr/>
            <p:nvPr/>
          </p:nvGrpSpPr>
          <p:grpSpPr>
            <a:xfrm>
              <a:off x="12444311" y="3256046"/>
              <a:ext cx="424987" cy="6416"/>
              <a:chOff x="12444311" y="3256046"/>
              <a:chExt cx="424987" cy="6416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B38B439-B2A4-9590-AD09-1996CE3350E9}"/>
                  </a:ext>
                </a:extLst>
              </p:cNvPr>
              <p:cNvSpPr/>
              <p:nvPr/>
            </p:nvSpPr>
            <p:spPr>
              <a:xfrm>
                <a:off x="12444311" y="3256046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B8AAAFA-0FE8-6228-1C33-04063FC3D5FC}"/>
                  </a:ext>
                </a:extLst>
              </p:cNvPr>
              <p:cNvSpPr/>
              <p:nvPr/>
            </p:nvSpPr>
            <p:spPr>
              <a:xfrm>
                <a:off x="12574830" y="3256046"/>
                <a:ext cx="77002" cy="6416"/>
              </a:xfrm>
              <a:custGeom>
                <a:avLst/>
                <a:gdLst>
                  <a:gd name="connsiteX0" fmla="*/ 0 w 77002"/>
                  <a:gd name="connsiteY0" fmla="*/ 0 h 6416"/>
                  <a:gd name="connsiteX1" fmla="*/ 77002 w 77002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002" h="6416">
                    <a:moveTo>
                      <a:pt x="0" y="0"/>
                    </a:moveTo>
                    <a:lnTo>
                      <a:pt x="77002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7A21930-4555-4E9D-AC14-E27005846631}"/>
                  </a:ext>
                </a:extLst>
              </p:cNvPr>
              <p:cNvSpPr/>
              <p:nvPr/>
            </p:nvSpPr>
            <p:spPr>
              <a:xfrm>
                <a:off x="12683595" y="3256046"/>
                <a:ext cx="77002" cy="6416"/>
              </a:xfrm>
              <a:custGeom>
                <a:avLst/>
                <a:gdLst>
                  <a:gd name="connsiteX0" fmla="*/ 0 w 77002"/>
                  <a:gd name="connsiteY0" fmla="*/ 0 h 6416"/>
                  <a:gd name="connsiteX1" fmla="*/ 77002 w 77002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002" h="6416">
                    <a:moveTo>
                      <a:pt x="0" y="0"/>
                    </a:moveTo>
                    <a:lnTo>
                      <a:pt x="77002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81B336A-D106-09E0-86B1-244EE8B488F5}"/>
                  </a:ext>
                </a:extLst>
              </p:cNvPr>
              <p:cNvSpPr/>
              <p:nvPr/>
            </p:nvSpPr>
            <p:spPr>
              <a:xfrm>
                <a:off x="12792361" y="3256046"/>
                <a:ext cx="76937" cy="6416"/>
              </a:xfrm>
              <a:custGeom>
                <a:avLst/>
                <a:gdLst>
                  <a:gd name="connsiteX0" fmla="*/ 0 w 76937"/>
                  <a:gd name="connsiteY0" fmla="*/ 0 h 6416"/>
                  <a:gd name="connsiteX1" fmla="*/ 76938 w 76937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37" h="6416">
                    <a:moveTo>
                      <a:pt x="0" y="0"/>
                    </a:moveTo>
                    <a:lnTo>
                      <a:pt x="76938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61" name="Graphic 182">
              <a:extLst>
                <a:ext uri="{FF2B5EF4-FFF2-40B4-BE49-F238E27FC236}">
                  <a16:creationId xmlns:a16="http://schemas.microsoft.com/office/drawing/2014/main" id="{A163CA23-F357-9518-65FE-4932029F3F04}"/>
                </a:ext>
              </a:extLst>
            </p:cNvPr>
            <p:cNvGrpSpPr/>
            <p:nvPr/>
          </p:nvGrpSpPr>
          <p:grpSpPr>
            <a:xfrm>
              <a:off x="12444311" y="3305456"/>
              <a:ext cx="284458" cy="6416"/>
              <a:chOff x="12444311" y="3305456"/>
              <a:chExt cx="284458" cy="6416"/>
            </a:xfrm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7F5B951-9297-E70B-C0E8-81896FEE65B1}"/>
                  </a:ext>
                </a:extLst>
              </p:cNvPr>
              <p:cNvSpPr/>
              <p:nvPr/>
            </p:nvSpPr>
            <p:spPr>
              <a:xfrm>
                <a:off x="12444311" y="3305456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5903EDD-21EF-67BD-CBA1-59DCEFCC7EAC}"/>
                  </a:ext>
                </a:extLst>
              </p:cNvPr>
              <p:cNvSpPr/>
              <p:nvPr/>
            </p:nvSpPr>
            <p:spPr>
              <a:xfrm>
                <a:off x="12574830" y="3305456"/>
                <a:ext cx="153940" cy="6416"/>
              </a:xfrm>
              <a:custGeom>
                <a:avLst/>
                <a:gdLst>
                  <a:gd name="connsiteX0" fmla="*/ 0 w 153940"/>
                  <a:gd name="connsiteY0" fmla="*/ 0 h 6416"/>
                  <a:gd name="connsiteX1" fmla="*/ 153940 w 15394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940" h="6416">
                    <a:moveTo>
                      <a:pt x="0" y="0"/>
                    </a:moveTo>
                    <a:lnTo>
                      <a:pt x="15394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64" name="Graphic 182">
              <a:extLst>
                <a:ext uri="{FF2B5EF4-FFF2-40B4-BE49-F238E27FC236}">
                  <a16:creationId xmlns:a16="http://schemas.microsoft.com/office/drawing/2014/main" id="{6BDB1DFE-4F6E-7A5A-DE0E-8952BEFB01A9}"/>
                </a:ext>
              </a:extLst>
            </p:cNvPr>
            <p:cNvGrpSpPr/>
            <p:nvPr/>
          </p:nvGrpSpPr>
          <p:grpSpPr>
            <a:xfrm>
              <a:off x="12444311" y="3354930"/>
              <a:ext cx="522010" cy="6416"/>
              <a:chOff x="12444311" y="3354930"/>
              <a:chExt cx="522010" cy="6416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66D89A3-8C44-C67F-9B27-D1CB3DB81BFC}"/>
                  </a:ext>
                </a:extLst>
              </p:cNvPr>
              <p:cNvSpPr/>
              <p:nvPr/>
            </p:nvSpPr>
            <p:spPr>
              <a:xfrm>
                <a:off x="12444311" y="3354930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7F7CA5E-BDBB-DAD9-8089-4873F9D72402}"/>
                  </a:ext>
                </a:extLst>
              </p:cNvPr>
              <p:cNvSpPr/>
              <p:nvPr/>
            </p:nvSpPr>
            <p:spPr>
              <a:xfrm>
                <a:off x="12574830" y="3354930"/>
                <a:ext cx="217530" cy="6416"/>
              </a:xfrm>
              <a:custGeom>
                <a:avLst/>
                <a:gdLst>
                  <a:gd name="connsiteX0" fmla="*/ 0 w 217530"/>
                  <a:gd name="connsiteY0" fmla="*/ 0 h 6416"/>
                  <a:gd name="connsiteX1" fmla="*/ 217531 w 21753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530" h="6416">
                    <a:moveTo>
                      <a:pt x="0" y="0"/>
                    </a:moveTo>
                    <a:lnTo>
                      <a:pt x="217531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6386A6-C8D7-3DC7-C5BA-AC14BAA4A94B}"/>
                  </a:ext>
                </a:extLst>
              </p:cNvPr>
              <p:cNvSpPr/>
              <p:nvPr/>
            </p:nvSpPr>
            <p:spPr>
              <a:xfrm>
                <a:off x="12821365" y="3354930"/>
                <a:ext cx="144956" cy="6416"/>
              </a:xfrm>
              <a:custGeom>
                <a:avLst/>
                <a:gdLst>
                  <a:gd name="connsiteX0" fmla="*/ 0 w 144956"/>
                  <a:gd name="connsiteY0" fmla="*/ 0 h 6416"/>
                  <a:gd name="connsiteX1" fmla="*/ 144956 w 144956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956" h="6416">
                    <a:moveTo>
                      <a:pt x="0" y="0"/>
                    </a:moveTo>
                    <a:lnTo>
                      <a:pt x="144956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68" name="Graphic 182">
              <a:extLst>
                <a:ext uri="{FF2B5EF4-FFF2-40B4-BE49-F238E27FC236}">
                  <a16:creationId xmlns:a16="http://schemas.microsoft.com/office/drawing/2014/main" id="{F6B9BA40-CD7F-984A-C905-4BE1EDA76C2D}"/>
                </a:ext>
              </a:extLst>
            </p:cNvPr>
            <p:cNvGrpSpPr/>
            <p:nvPr/>
          </p:nvGrpSpPr>
          <p:grpSpPr>
            <a:xfrm>
              <a:off x="12444311" y="3404339"/>
              <a:ext cx="284458" cy="6416"/>
              <a:chOff x="12444311" y="3404339"/>
              <a:chExt cx="284458" cy="6416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236A6DD-916B-E453-07D4-B8255D21B928}"/>
                  </a:ext>
                </a:extLst>
              </p:cNvPr>
              <p:cNvSpPr/>
              <p:nvPr/>
            </p:nvSpPr>
            <p:spPr>
              <a:xfrm>
                <a:off x="12444311" y="3404339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D8B4D71-76C0-3938-2984-E7F3393A4954}"/>
                  </a:ext>
                </a:extLst>
              </p:cNvPr>
              <p:cNvSpPr/>
              <p:nvPr/>
            </p:nvSpPr>
            <p:spPr>
              <a:xfrm>
                <a:off x="12574830" y="3404339"/>
                <a:ext cx="153940" cy="6416"/>
              </a:xfrm>
              <a:custGeom>
                <a:avLst/>
                <a:gdLst>
                  <a:gd name="connsiteX0" fmla="*/ 0 w 153940"/>
                  <a:gd name="connsiteY0" fmla="*/ 0 h 6416"/>
                  <a:gd name="connsiteX1" fmla="*/ 153940 w 15394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940" h="6416">
                    <a:moveTo>
                      <a:pt x="0" y="0"/>
                    </a:moveTo>
                    <a:lnTo>
                      <a:pt x="15394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71" name="Graphic 182">
              <a:extLst>
                <a:ext uri="{FF2B5EF4-FFF2-40B4-BE49-F238E27FC236}">
                  <a16:creationId xmlns:a16="http://schemas.microsoft.com/office/drawing/2014/main" id="{6E56C2F6-2447-81A7-FA5C-0CE28F212A2D}"/>
                </a:ext>
              </a:extLst>
            </p:cNvPr>
            <p:cNvGrpSpPr/>
            <p:nvPr/>
          </p:nvGrpSpPr>
          <p:grpSpPr>
            <a:xfrm>
              <a:off x="12444311" y="3453749"/>
              <a:ext cx="284458" cy="6416"/>
              <a:chOff x="12444311" y="3453749"/>
              <a:chExt cx="284458" cy="6416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C4414BA-9C2F-53F3-5795-031B718EBF8B}"/>
                  </a:ext>
                </a:extLst>
              </p:cNvPr>
              <p:cNvSpPr/>
              <p:nvPr/>
            </p:nvSpPr>
            <p:spPr>
              <a:xfrm>
                <a:off x="12444311" y="3453749"/>
                <a:ext cx="59933" cy="6416"/>
              </a:xfrm>
              <a:custGeom>
                <a:avLst/>
                <a:gdLst>
                  <a:gd name="connsiteX0" fmla="*/ 0 w 59933"/>
                  <a:gd name="connsiteY0" fmla="*/ 0 h 6416"/>
                  <a:gd name="connsiteX1" fmla="*/ 59933 w 59933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33" h="6416">
                    <a:moveTo>
                      <a:pt x="0" y="0"/>
                    </a:moveTo>
                    <a:lnTo>
                      <a:pt x="59933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688379E-39FC-B91B-0D21-832CF7744BFB}"/>
                  </a:ext>
                </a:extLst>
              </p:cNvPr>
              <p:cNvSpPr/>
              <p:nvPr/>
            </p:nvSpPr>
            <p:spPr>
              <a:xfrm>
                <a:off x="12574830" y="3453749"/>
                <a:ext cx="153940" cy="6416"/>
              </a:xfrm>
              <a:custGeom>
                <a:avLst/>
                <a:gdLst>
                  <a:gd name="connsiteX0" fmla="*/ 0 w 153940"/>
                  <a:gd name="connsiteY0" fmla="*/ 0 h 6416"/>
                  <a:gd name="connsiteX1" fmla="*/ 153940 w 153940"/>
                  <a:gd name="connsiteY1" fmla="*/ 0 h 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940" h="6416">
                    <a:moveTo>
                      <a:pt x="0" y="0"/>
                    </a:moveTo>
                    <a:lnTo>
                      <a:pt x="153940" y="0"/>
                    </a:lnTo>
                  </a:path>
                </a:pathLst>
              </a:custGeom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2943338-51A7-73DC-DECE-1F6902F848BF}"/>
                </a:ext>
              </a:extLst>
            </p:cNvPr>
            <p:cNvSpPr/>
            <p:nvPr/>
          </p:nvSpPr>
          <p:spPr>
            <a:xfrm>
              <a:off x="12437189" y="2756238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97B8229-2631-D2A0-3925-9CC8AAE45312}"/>
                </a:ext>
              </a:extLst>
            </p:cNvPr>
            <p:cNvSpPr/>
            <p:nvPr/>
          </p:nvSpPr>
          <p:spPr>
            <a:xfrm>
              <a:off x="12487946" y="2756238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F56204B-4A83-7BD3-7F58-CD166D1AD747}"/>
                </a:ext>
              </a:extLst>
            </p:cNvPr>
            <p:cNvSpPr/>
            <p:nvPr/>
          </p:nvSpPr>
          <p:spPr>
            <a:xfrm>
              <a:off x="12538703" y="2756238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928B38-0FA3-9FE1-878C-DF3614A9E421}"/>
                </a:ext>
              </a:extLst>
            </p:cNvPr>
            <p:cNvSpPr/>
            <p:nvPr/>
          </p:nvSpPr>
          <p:spPr>
            <a:xfrm>
              <a:off x="11757452" y="2937578"/>
              <a:ext cx="528106" cy="356904"/>
            </a:xfrm>
            <a:custGeom>
              <a:avLst/>
              <a:gdLst>
                <a:gd name="connsiteX0" fmla="*/ 491851 w 528106"/>
                <a:gd name="connsiteY0" fmla="*/ 0 h 356904"/>
                <a:gd name="connsiteX1" fmla="*/ 528106 w 528106"/>
                <a:gd name="connsiteY1" fmla="*/ 36255 h 356904"/>
                <a:gd name="connsiteX2" fmla="*/ 528106 w 528106"/>
                <a:gd name="connsiteY2" fmla="*/ 320650 h 356904"/>
                <a:gd name="connsiteX3" fmla="*/ 491851 w 528106"/>
                <a:gd name="connsiteY3" fmla="*/ 356905 h 356904"/>
                <a:gd name="connsiteX4" fmla="*/ 36255 w 528106"/>
                <a:gd name="connsiteY4" fmla="*/ 356905 h 356904"/>
                <a:gd name="connsiteX5" fmla="*/ 0 w 528106"/>
                <a:gd name="connsiteY5" fmla="*/ 320650 h 356904"/>
                <a:gd name="connsiteX6" fmla="*/ 0 w 528106"/>
                <a:gd name="connsiteY6" fmla="*/ 36255 h 356904"/>
                <a:gd name="connsiteX7" fmla="*/ 36255 w 528106"/>
                <a:gd name="connsiteY7" fmla="*/ 0 h 3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106" h="356904">
                  <a:moveTo>
                    <a:pt x="491851" y="0"/>
                  </a:moveTo>
                  <a:cubicBezTo>
                    <a:pt x="511874" y="0"/>
                    <a:pt x="528106" y="16232"/>
                    <a:pt x="528106" y="36255"/>
                  </a:cubicBezTo>
                  <a:lnTo>
                    <a:pt x="528106" y="320650"/>
                  </a:lnTo>
                  <a:cubicBezTo>
                    <a:pt x="528106" y="340673"/>
                    <a:pt x="511874" y="356905"/>
                    <a:pt x="491851" y="356905"/>
                  </a:cubicBezTo>
                  <a:lnTo>
                    <a:pt x="36255" y="356905"/>
                  </a:lnTo>
                  <a:cubicBezTo>
                    <a:pt x="16232" y="356905"/>
                    <a:pt x="0" y="340673"/>
                    <a:pt x="0" y="320650"/>
                  </a:cubicBezTo>
                  <a:lnTo>
                    <a:pt x="0" y="36255"/>
                  </a:lnTo>
                  <a:cubicBezTo>
                    <a:pt x="0" y="16232"/>
                    <a:pt x="16232" y="0"/>
                    <a:pt x="36255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0F22083-345A-3D88-90D2-7E1CB6AB6B2D}"/>
                </a:ext>
              </a:extLst>
            </p:cNvPr>
            <p:cNvSpPr/>
            <p:nvPr/>
          </p:nvSpPr>
          <p:spPr>
            <a:xfrm>
              <a:off x="11757452" y="2937578"/>
              <a:ext cx="528106" cy="82007"/>
            </a:xfrm>
            <a:custGeom>
              <a:avLst/>
              <a:gdLst>
                <a:gd name="connsiteX0" fmla="*/ 36255 w 528106"/>
                <a:gd name="connsiteY0" fmla="*/ 0 h 82007"/>
                <a:gd name="connsiteX1" fmla="*/ 491851 w 528106"/>
                <a:gd name="connsiteY1" fmla="*/ 0 h 82007"/>
                <a:gd name="connsiteX2" fmla="*/ 528106 w 528106"/>
                <a:gd name="connsiteY2" fmla="*/ 36255 h 82007"/>
                <a:gd name="connsiteX3" fmla="*/ 528106 w 528106"/>
                <a:gd name="connsiteY3" fmla="*/ 82007 h 82007"/>
                <a:gd name="connsiteX4" fmla="*/ 0 w 528106"/>
                <a:gd name="connsiteY4" fmla="*/ 82007 h 82007"/>
                <a:gd name="connsiteX5" fmla="*/ 0 w 528106"/>
                <a:gd name="connsiteY5" fmla="*/ 36255 h 82007"/>
                <a:gd name="connsiteX6" fmla="*/ 36255 w 528106"/>
                <a:gd name="connsiteY6" fmla="*/ 0 h 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106" h="82007">
                  <a:moveTo>
                    <a:pt x="36255" y="0"/>
                  </a:moveTo>
                  <a:lnTo>
                    <a:pt x="491851" y="0"/>
                  </a:lnTo>
                  <a:cubicBezTo>
                    <a:pt x="511872" y="0"/>
                    <a:pt x="528106" y="16235"/>
                    <a:pt x="528106" y="36255"/>
                  </a:cubicBezTo>
                  <a:lnTo>
                    <a:pt x="528106" y="82007"/>
                  </a:lnTo>
                  <a:lnTo>
                    <a:pt x="0" y="82007"/>
                  </a:lnTo>
                  <a:lnTo>
                    <a:pt x="0" y="36255"/>
                  </a:lnTo>
                  <a:cubicBezTo>
                    <a:pt x="0" y="16235"/>
                    <a:pt x="16235" y="0"/>
                    <a:pt x="36255" y="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3163FEB-6B64-5B25-6C10-24168C20CD85}"/>
                </a:ext>
              </a:extLst>
            </p:cNvPr>
            <p:cNvSpPr/>
            <p:nvPr/>
          </p:nvSpPr>
          <p:spPr>
            <a:xfrm>
              <a:off x="12943804" y="3094051"/>
              <a:ext cx="350417" cy="350457"/>
            </a:xfrm>
            <a:custGeom>
              <a:avLst/>
              <a:gdLst>
                <a:gd name="connsiteX0" fmla="*/ 308259 w 350417"/>
                <a:gd name="connsiteY0" fmla="*/ 110147 h 350457"/>
                <a:gd name="connsiteX1" fmla="*/ 17897 w 350417"/>
                <a:gd name="connsiteY1" fmla="*/ 868 h 350457"/>
                <a:gd name="connsiteX2" fmla="*/ 893 w 350417"/>
                <a:gd name="connsiteY2" fmla="*/ 17873 h 350457"/>
                <a:gd name="connsiteX3" fmla="*/ 110171 w 350417"/>
                <a:gd name="connsiteY3" fmla="*/ 308235 h 350457"/>
                <a:gd name="connsiteX4" fmla="*/ 132823 w 350417"/>
                <a:gd name="connsiteY4" fmla="*/ 308812 h 350457"/>
                <a:gd name="connsiteX5" fmla="*/ 166126 w 350417"/>
                <a:gd name="connsiteY5" fmla="*/ 232131 h 350457"/>
                <a:gd name="connsiteX6" fmla="*/ 170875 w 350417"/>
                <a:gd name="connsiteY6" fmla="*/ 223725 h 350457"/>
                <a:gd name="connsiteX7" fmla="*/ 297607 w 350417"/>
                <a:gd name="connsiteY7" fmla="*/ 350458 h 350457"/>
                <a:gd name="connsiteX8" fmla="*/ 350418 w 350417"/>
                <a:gd name="connsiteY8" fmla="*/ 297647 h 350457"/>
                <a:gd name="connsiteX9" fmla="*/ 223685 w 350417"/>
                <a:gd name="connsiteY9" fmla="*/ 170914 h 350457"/>
                <a:gd name="connsiteX10" fmla="*/ 232091 w 350417"/>
                <a:gd name="connsiteY10" fmla="*/ 166166 h 350457"/>
                <a:gd name="connsiteX11" fmla="*/ 308773 w 350417"/>
                <a:gd name="connsiteY11" fmla="*/ 132862 h 350457"/>
                <a:gd name="connsiteX12" fmla="*/ 308195 w 350417"/>
                <a:gd name="connsiteY12" fmla="*/ 110211 h 35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417" h="350457">
                  <a:moveTo>
                    <a:pt x="308259" y="110147"/>
                  </a:moveTo>
                  <a:lnTo>
                    <a:pt x="17897" y="868"/>
                  </a:lnTo>
                  <a:cubicBezTo>
                    <a:pt x="7245" y="-3110"/>
                    <a:pt x="-3150" y="7285"/>
                    <a:pt x="893" y="17873"/>
                  </a:cubicBezTo>
                  <a:lnTo>
                    <a:pt x="110171" y="308235"/>
                  </a:lnTo>
                  <a:cubicBezTo>
                    <a:pt x="114022" y="318566"/>
                    <a:pt x="128459" y="318887"/>
                    <a:pt x="132823" y="308812"/>
                  </a:cubicBezTo>
                  <a:lnTo>
                    <a:pt x="166126" y="232131"/>
                  </a:lnTo>
                  <a:lnTo>
                    <a:pt x="170875" y="223725"/>
                  </a:lnTo>
                  <a:lnTo>
                    <a:pt x="297607" y="350458"/>
                  </a:lnTo>
                  <a:lnTo>
                    <a:pt x="350418" y="297647"/>
                  </a:lnTo>
                  <a:lnTo>
                    <a:pt x="223685" y="170914"/>
                  </a:lnTo>
                  <a:lnTo>
                    <a:pt x="232091" y="166166"/>
                  </a:lnTo>
                  <a:lnTo>
                    <a:pt x="308773" y="132862"/>
                  </a:lnTo>
                  <a:cubicBezTo>
                    <a:pt x="318847" y="128499"/>
                    <a:pt x="318462" y="114061"/>
                    <a:pt x="308195" y="110211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5F20897-D82D-46E7-EB53-D5D6326C1E4D}"/>
                </a:ext>
              </a:extLst>
            </p:cNvPr>
            <p:cNvSpPr/>
            <p:nvPr/>
          </p:nvSpPr>
          <p:spPr>
            <a:xfrm>
              <a:off x="11716449" y="2877517"/>
              <a:ext cx="528106" cy="356904"/>
            </a:xfrm>
            <a:custGeom>
              <a:avLst/>
              <a:gdLst>
                <a:gd name="connsiteX0" fmla="*/ 491851 w 528106"/>
                <a:gd name="connsiteY0" fmla="*/ 0 h 356904"/>
                <a:gd name="connsiteX1" fmla="*/ 528106 w 528106"/>
                <a:gd name="connsiteY1" fmla="*/ 36255 h 356904"/>
                <a:gd name="connsiteX2" fmla="*/ 528106 w 528106"/>
                <a:gd name="connsiteY2" fmla="*/ 320650 h 356904"/>
                <a:gd name="connsiteX3" fmla="*/ 491851 w 528106"/>
                <a:gd name="connsiteY3" fmla="*/ 356905 h 356904"/>
                <a:gd name="connsiteX4" fmla="*/ 36255 w 528106"/>
                <a:gd name="connsiteY4" fmla="*/ 356905 h 356904"/>
                <a:gd name="connsiteX5" fmla="*/ 0 w 528106"/>
                <a:gd name="connsiteY5" fmla="*/ 320650 h 356904"/>
                <a:gd name="connsiteX6" fmla="*/ 0 w 528106"/>
                <a:gd name="connsiteY6" fmla="*/ 36255 h 356904"/>
                <a:gd name="connsiteX7" fmla="*/ 36255 w 528106"/>
                <a:gd name="connsiteY7" fmla="*/ 0 h 3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106" h="356904">
                  <a:moveTo>
                    <a:pt x="491851" y="0"/>
                  </a:moveTo>
                  <a:cubicBezTo>
                    <a:pt x="511874" y="0"/>
                    <a:pt x="528106" y="16232"/>
                    <a:pt x="528106" y="36255"/>
                  </a:cubicBezTo>
                  <a:lnTo>
                    <a:pt x="528106" y="320650"/>
                  </a:lnTo>
                  <a:cubicBezTo>
                    <a:pt x="528106" y="340673"/>
                    <a:pt x="511874" y="356905"/>
                    <a:pt x="491851" y="356905"/>
                  </a:cubicBezTo>
                  <a:lnTo>
                    <a:pt x="36255" y="356905"/>
                  </a:lnTo>
                  <a:cubicBezTo>
                    <a:pt x="16232" y="356905"/>
                    <a:pt x="0" y="340673"/>
                    <a:pt x="0" y="320650"/>
                  </a:cubicBezTo>
                  <a:lnTo>
                    <a:pt x="0" y="36255"/>
                  </a:lnTo>
                  <a:cubicBezTo>
                    <a:pt x="0" y="16232"/>
                    <a:pt x="16232" y="0"/>
                    <a:pt x="36255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9F84009-FAB7-6088-18A0-BA0B136AA22A}"/>
                </a:ext>
              </a:extLst>
            </p:cNvPr>
            <p:cNvSpPr/>
            <p:nvPr/>
          </p:nvSpPr>
          <p:spPr>
            <a:xfrm>
              <a:off x="11716449" y="2877517"/>
              <a:ext cx="528106" cy="82007"/>
            </a:xfrm>
            <a:custGeom>
              <a:avLst/>
              <a:gdLst>
                <a:gd name="connsiteX0" fmla="*/ 36255 w 528106"/>
                <a:gd name="connsiteY0" fmla="*/ 0 h 82007"/>
                <a:gd name="connsiteX1" fmla="*/ 491851 w 528106"/>
                <a:gd name="connsiteY1" fmla="*/ 0 h 82007"/>
                <a:gd name="connsiteX2" fmla="*/ 528106 w 528106"/>
                <a:gd name="connsiteY2" fmla="*/ 36255 h 82007"/>
                <a:gd name="connsiteX3" fmla="*/ 528106 w 528106"/>
                <a:gd name="connsiteY3" fmla="*/ 82007 h 82007"/>
                <a:gd name="connsiteX4" fmla="*/ 0 w 528106"/>
                <a:gd name="connsiteY4" fmla="*/ 82007 h 82007"/>
                <a:gd name="connsiteX5" fmla="*/ 0 w 528106"/>
                <a:gd name="connsiteY5" fmla="*/ 36255 h 82007"/>
                <a:gd name="connsiteX6" fmla="*/ 36255 w 528106"/>
                <a:gd name="connsiteY6" fmla="*/ 0 h 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106" h="82007">
                  <a:moveTo>
                    <a:pt x="36255" y="0"/>
                  </a:moveTo>
                  <a:lnTo>
                    <a:pt x="491851" y="0"/>
                  </a:lnTo>
                  <a:cubicBezTo>
                    <a:pt x="511871" y="0"/>
                    <a:pt x="528106" y="16235"/>
                    <a:pt x="528106" y="36255"/>
                  </a:cubicBezTo>
                  <a:lnTo>
                    <a:pt x="528106" y="82007"/>
                  </a:lnTo>
                  <a:lnTo>
                    <a:pt x="0" y="82007"/>
                  </a:lnTo>
                  <a:lnTo>
                    <a:pt x="0" y="36255"/>
                  </a:lnTo>
                  <a:cubicBezTo>
                    <a:pt x="0" y="16235"/>
                    <a:pt x="16234" y="0"/>
                    <a:pt x="36255" y="0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8D1199DA-B3F1-4A2A-BF60-3DFB32BB7F80}"/>
                </a:ext>
              </a:extLst>
            </p:cNvPr>
            <p:cNvSpPr/>
            <p:nvPr/>
          </p:nvSpPr>
          <p:spPr>
            <a:xfrm>
              <a:off x="11815846" y="3021382"/>
              <a:ext cx="94969" cy="145790"/>
            </a:xfrm>
            <a:custGeom>
              <a:avLst/>
              <a:gdLst>
                <a:gd name="connsiteX0" fmla="*/ 72895 w 94969"/>
                <a:gd name="connsiteY0" fmla="*/ 145791 h 145790"/>
                <a:gd name="connsiteX1" fmla="*/ 0 w 94969"/>
                <a:gd name="connsiteY1" fmla="*/ 72895 h 145790"/>
                <a:gd name="connsiteX2" fmla="*/ 72895 w 94969"/>
                <a:gd name="connsiteY2" fmla="*/ 0 h 145790"/>
                <a:gd name="connsiteX3" fmla="*/ 94969 w 94969"/>
                <a:gd name="connsiteY3" fmla="*/ 22138 h 145790"/>
                <a:gd name="connsiteX4" fmla="*/ 44212 w 94969"/>
                <a:gd name="connsiteY4" fmla="*/ 72895 h 145790"/>
                <a:gd name="connsiteX5" fmla="*/ 94969 w 94969"/>
                <a:gd name="connsiteY5" fmla="*/ 123717 h 145790"/>
                <a:gd name="connsiteX6" fmla="*/ 72895 w 94969"/>
                <a:gd name="connsiteY6" fmla="*/ 145791 h 1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69" h="145790">
                  <a:moveTo>
                    <a:pt x="72895" y="145791"/>
                  </a:moveTo>
                  <a:lnTo>
                    <a:pt x="0" y="72895"/>
                  </a:lnTo>
                  <a:lnTo>
                    <a:pt x="72895" y="0"/>
                  </a:lnTo>
                  <a:lnTo>
                    <a:pt x="94969" y="22138"/>
                  </a:lnTo>
                  <a:lnTo>
                    <a:pt x="44212" y="72895"/>
                  </a:lnTo>
                  <a:lnTo>
                    <a:pt x="94969" y="123717"/>
                  </a:lnTo>
                  <a:lnTo>
                    <a:pt x="72895" y="145791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7D09AC1-47B5-0244-68E9-035D13C6EF91}"/>
                </a:ext>
              </a:extLst>
            </p:cNvPr>
            <p:cNvSpPr/>
            <p:nvPr/>
          </p:nvSpPr>
          <p:spPr>
            <a:xfrm>
              <a:off x="12040820" y="3021382"/>
              <a:ext cx="94969" cy="145790"/>
            </a:xfrm>
            <a:custGeom>
              <a:avLst/>
              <a:gdLst>
                <a:gd name="connsiteX0" fmla="*/ 22074 w 94969"/>
                <a:gd name="connsiteY0" fmla="*/ 145791 h 145790"/>
                <a:gd name="connsiteX1" fmla="*/ 94969 w 94969"/>
                <a:gd name="connsiteY1" fmla="*/ 72895 h 145790"/>
                <a:gd name="connsiteX2" fmla="*/ 22074 w 94969"/>
                <a:gd name="connsiteY2" fmla="*/ 0 h 145790"/>
                <a:gd name="connsiteX3" fmla="*/ 0 w 94969"/>
                <a:gd name="connsiteY3" fmla="*/ 22138 h 145790"/>
                <a:gd name="connsiteX4" fmla="*/ 50757 w 94969"/>
                <a:gd name="connsiteY4" fmla="*/ 72895 h 145790"/>
                <a:gd name="connsiteX5" fmla="*/ 0 w 94969"/>
                <a:gd name="connsiteY5" fmla="*/ 123717 h 145790"/>
                <a:gd name="connsiteX6" fmla="*/ 22074 w 94969"/>
                <a:gd name="connsiteY6" fmla="*/ 145791 h 1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69" h="145790">
                  <a:moveTo>
                    <a:pt x="22074" y="145791"/>
                  </a:moveTo>
                  <a:lnTo>
                    <a:pt x="94969" y="72895"/>
                  </a:lnTo>
                  <a:lnTo>
                    <a:pt x="22074" y="0"/>
                  </a:lnTo>
                  <a:lnTo>
                    <a:pt x="0" y="22138"/>
                  </a:lnTo>
                  <a:lnTo>
                    <a:pt x="50757" y="72895"/>
                  </a:lnTo>
                  <a:lnTo>
                    <a:pt x="0" y="123717"/>
                  </a:lnTo>
                  <a:lnTo>
                    <a:pt x="22074" y="145791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D7922F6-D063-EFA8-C5D3-468703561071}"/>
                </a:ext>
              </a:extLst>
            </p:cNvPr>
            <p:cNvSpPr/>
            <p:nvPr/>
          </p:nvSpPr>
          <p:spPr>
            <a:xfrm rot="-4310399">
              <a:off x="11876871" y="3078555"/>
              <a:ext cx="197574" cy="31250"/>
            </a:xfrm>
            <a:custGeom>
              <a:avLst/>
              <a:gdLst>
                <a:gd name="connsiteX0" fmla="*/ 0 w 197574"/>
                <a:gd name="connsiteY0" fmla="*/ 0 h 31250"/>
                <a:gd name="connsiteX1" fmla="*/ 197574 w 197574"/>
                <a:gd name="connsiteY1" fmla="*/ 0 h 31250"/>
                <a:gd name="connsiteX2" fmla="*/ 197574 w 197574"/>
                <a:gd name="connsiteY2" fmla="*/ 31250 h 31250"/>
                <a:gd name="connsiteX3" fmla="*/ 0 w 197574"/>
                <a:gd name="connsiteY3" fmla="*/ 31250 h 3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574" h="31250">
                  <a:moveTo>
                    <a:pt x="0" y="0"/>
                  </a:moveTo>
                  <a:lnTo>
                    <a:pt x="197574" y="0"/>
                  </a:lnTo>
                  <a:lnTo>
                    <a:pt x="197574" y="31250"/>
                  </a:lnTo>
                  <a:lnTo>
                    <a:pt x="0" y="3125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F9B6A0B-DDC7-FC36-C8E4-17FA94B5A072}"/>
                </a:ext>
              </a:extLst>
            </p:cNvPr>
            <p:cNvSpPr/>
            <p:nvPr/>
          </p:nvSpPr>
          <p:spPr>
            <a:xfrm>
              <a:off x="11742180" y="2902222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4A46B75-98DD-4E37-0C74-BA005D0AEFE1}"/>
                </a:ext>
              </a:extLst>
            </p:cNvPr>
            <p:cNvSpPr/>
            <p:nvPr/>
          </p:nvSpPr>
          <p:spPr>
            <a:xfrm>
              <a:off x="11792938" y="2902222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0FA75FF-604C-881A-FB79-6CFE36AF2F13}"/>
                </a:ext>
              </a:extLst>
            </p:cNvPr>
            <p:cNvSpPr/>
            <p:nvPr/>
          </p:nvSpPr>
          <p:spPr>
            <a:xfrm>
              <a:off x="11843695" y="2902222"/>
              <a:ext cx="32597" cy="32597"/>
            </a:xfrm>
            <a:custGeom>
              <a:avLst/>
              <a:gdLst>
                <a:gd name="connsiteX0" fmla="*/ 32598 w 32597"/>
                <a:gd name="connsiteY0" fmla="*/ 16299 h 32597"/>
                <a:gd name="connsiteX1" fmla="*/ 16299 w 32597"/>
                <a:gd name="connsiteY1" fmla="*/ 32598 h 32597"/>
                <a:gd name="connsiteX2" fmla="*/ 0 w 32597"/>
                <a:gd name="connsiteY2" fmla="*/ 16299 h 32597"/>
                <a:gd name="connsiteX3" fmla="*/ 16299 w 32597"/>
                <a:gd name="connsiteY3" fmla="*/ 0 h 32597"/>
                <a:gd name="connsiteX4" fmla="*/ 32598 w 32597"/>
                <a:gd name="connsiteY4" fmla="*/ 16299 h 3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7" h="32597">
                  <a:moveTo>
                    <a:pt x="32598" y="16299"/>
                  </a:moveTo>
                  <a:cubicBezTo>
                    <a:pt x="32598" y="25300"/>
                    <a:pt x="25300" y="32598"/>
                    <a:pt x="16299" y="32598"/>
                  </a:cubicBezTo>
                  <a:cubicBezTo>
                    <a:pt x="7297" y="32598"/>
                    <a:pt x="0" y="25300"/>
                    <a:pt x="0" y="16299"/>
                  </a:cubicBezTo>
                  <a:cubicBezTo>
                    <a:pt x="0" y="7297"/>
                    <a:pt x="7298" y="0"/>
                    <a:pt x="16299" y="0"/>
                  </a:cubicBezTo>
                  <a:cubicBezTo>
                    <a:pt x="25301" y="0"/>
                    <a:pt x="32598" y="7297"/>
                    <a:pt x="32598" y="16299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grpSp>
        <p:nvGrpSpPr>
          <p:cNvPr id="288" name="Graphic 182">
            <a:extLst>
              <a:ext uri="{FF2B5EF4-FFF2-40B4-BE49-F238E27FC236}">
                <a16:creationId xmlns:a16="http://schemas.microsoft.com/office/drawing/2014/main" id="{D57CC7B5-2CA4-AC88-39A1-CFE01E34DC59}"/>
              </a:ext>
            </a:extLst>
          </p:cNvPr>
          <p:cNvGrpSpPr/>
          <p:nvPr/>
        </p:nvGrpSpPr>
        <p:grpSpPr>
          <a:xfrm>
            <a:off x="8704640" y="3751359"/>
            <a:ext cx="1581174" cy="1824308"/>
            <a:chOff x="13365128" y="4490069"/>
            <a:chExt cx="1581174" cy="1824308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F10D3BB-F5FA-73BD-3BE3-543BBAD5266D}"/>
                </a:ext>
              </a:extLst>
            </p:cNvPr>
            <p:cNvSpPr/>
            <p:nvPr/>
          </p:nvSpPr>
          <p:spPr>
            <a:xfrm>
              <a:off x="13874155" y="4785844"/>
              <a:ext cx="354767" cy="397167"/>
            </a:xfrm>
            <a:custGeom>
              <a:avLst/>
              <a:gdLst>
                <a:gd name="connsiteX0" fmla="*/ 83569 w 354767"/>
                <a:gd name="connsiteY0" fmla="*/ 210835 h 397167"/>
                <a:gd name="connsiteX1" fmla="*/ 1241 w 354767"/>
                <a:gd name="connsiteY1" fmla="*/ 314980 h 397167"/>
                <a:gd name="connsiteX2" fmla="*/ 40512 w 354767"/>
                <a:gd name="connsiteY2" fmla="*/ 354187 h 397167"/>
                <a:gd name="connsiteX3" fmla="*/ 198430 w 354767"/>
                <a:gd name="connsiteY3" fmla="*/ 397116 h 397167"/>
                <a:gd name="connsiteX4" fmla="*/ 338639 w 354767"/>
                <a:gd name="connsiteY4" fmla="*/ 327557 h 397167"/>
                <a:gd name="connsiteX5" fmla="*/ 342617 w 354767"/>
                <a:gd name="connsiteY5" fmla="*/ 169190 h 397167"/>
                <a:gd name="connsiteX6" fmla="*/ 291282 w 354767"/>
                <a:gd name="connsiteY6" fmla="*/ 35591 h 397167"/>
                <a:gd name="connsiteX7" fmla="*/ 290384 w 354767"/>
                <a:gd name="connsiteY7" fmla="*/ 34500 h 397167"/>
                <a:gd name="connsiteX8" fmla="*/ 241231 w 354767"/>
                <a:gd name="connsiteY8" fmla="*/ 2929 h 397167"/>
                <a:gd name="connsiteX9" fmla="*/ 126433 w 354767"/>
                <a:gd name="connsiteY9" fmla="*/ 72167 h 397167"/>
                <a:gd name="connsiteX10" fmla="*/ 83505 w 354767"/>
                <a:gd name="connsiteY10" fmla="*/ 210835 h 3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767" h="397167">
                  <a:moveTo>
                    <a:pt x="83569" y="210835"/>
                  </a:moveTo>
                  <a:cubicBezTo>
                    <a:pt x="70414" y="238042"/>
                    <a:pt x="-10952" y="249464"/>
                    <a:pt x="1241" y="314980"/>
                  </a:cubicBezTo>
                  <a:cubicBezTo>
                    <a:pt x="5026" y="335129"/>
                    <a:pt x="24341" y="347578"/>
                    <a:pt x="40512" y="354187"/>
                  </a:cubicBezTo>
                  <a:cubicBezTo>
                    <a:pt x="91333" y="374849"/>
                    <a:pt x="143567" y="395833"/>
                    <a:pt x="198430" y="397116"/>
                  </a:cubicBezTo>
                  <a:cubicBezTo>
                    <a:pt x="253294" y="398399"/>
                    <a:pt x="312201" y="375619"/>
                    <a:pt x="338639" y="327557"/>
                  </a:cubicBezTo>
                  <a:cubicBezTo>
                    <a:pt x="364691" y="280201"/>
                    <a:pt x="353974" y="222000"/>
                    <a:pt x="342617" y="169190"/>
                  </a:cubicBezTo>
                  <a:cubicBezTo>
                    <a:pt x="332478" y="122090"/>
                    <a:pt x="321441" y="73194"/>
                    <a:pt x="291282" y="35591"/>
                  </a:cubicBezTo>
                  <a:cubicBezTo>
                    <a:pt x="290961" y="35206"/>
                    <a:pt x="290704" y="34821"/>
                    <a:pt x="290384" y="34500"/>
                  </a:cubicBezTo>
                  <a:cubicBezTo>
                    <a:pt x="276972" y="18201"/>
                    <a:pt x="259711" y="7806"/>
                    <a:pt x="241231" y="2929"/>
                  </a:cubicBezTo>
                  <a:cubicBezTo>
                    <a:pt x="190987" y="-10161"/>
                    <a:pt x="139909" y="21987"/>
                    <a:pt x="126433" y="72167"/>
                  </a:cubicBezTo>
                  <a:cubicBezTo>
                    <a:pt x="115461" y="113042"/>
                    <a:pt x="94670" y="187862"/>
                    <a:pt x="83505" y="210835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E9DD8FA-376A-21C5-F4E1-4B037993306B}"/>
                </a:ext>
              </a:extLst>
            </p:cNvPr>
            <p:cNvSpPr/>
            <p:nvPr/>
          </p:nvSpPr>
          <p:spPr>
            <a:xfrm>
              <a:off x="13970463" y="6273759"/>
              <a:ext cx="177584" cy="40618"/>
            </a:xfrm>
            <a:custGeom>
              <a:avLst/>
              <a:gdLst>
                <a:gd name="connsiteX0" fmla="*/ 173477 w 177584"/>
                <a:gd name="connsiteY0" fmla="*/ 14309 h 40618"/>
                <a:gd name="connsiteX1" fmla="*/ 99428 w 177584"/>
                <a:gd name="connsiteY1" fmla="*/ 0 h 40618"/>
                <a:gd name="connsiteX2" fmla="*/ 34039 w 177584"/>
                <a:gd name="connsiteY2" fmla="*/ 12641 h 40618"/>
                <a:gd name="connsiteX3" fmla="*/ 9527 w 177584"/>
                <a:gd name="connsiteY3" fmla="*/ 23678 h 40618"/>
                <a:gd name="connsiteX4" fmla="*/ 31 w 177584"/>
                <a:gd name="connsiteY4" fmla="*/ 40619 h 40618"/>
                <a:gd name="connsiteX5" fmla="*/ 177584 w 177584"/>
                <a:gd name="connsiteY5" fmla="*/ 40619 h 40618"/>
                <a:gd name="connsiteX6" fmla="*/ 173477 w 177584"/>
                <a:gd name="connsiteY6" fmla="*/ 14309 h 4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584" h="40618">
                  <a:moveTo>
                    <a:pt x="173477" y="14309"/>
                  </a:moveTo>
                  <a:lnTo>
                    <a:pt x="99428" y="0"/>
                  </a:lnTo>
                  <a:lnTo>
                    <a:pt x="34039" y="12641"/>
                  </a:lnTo>
                  <a:cubicBezTo>
                    <a:pt x="25120" y="14374"/>
                    <a:pt x="16522" y="17903"/>
                    <a:pt x="9527" y="23678"/>
                  </a:cubicBezTo>
                  <a:cubicBezTo>
                    <a:pt x="4137" y="28106"/>
                    <a:pt x="-419" y="33881"/>
                    <a:pt x="31" y="40619"/>
                  </a:cubicBezTo>
                  <a:lnTo>
                    <a:pt x="177584" y="40619"/>
                  </a:lnTo>
                  <a:lnTo>
                    <a:pt x="173477" y="14309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E0345275-7D38-B358-ACBF-3B22B0702294}"/>
                </a:ext>
              </a:extLst>
            </p:cNvPr>
            <p:cNvSpPr/>
            <p:nvPr/>
          </p:nvSpPr>
          <p:spPr>
            <a:xfrm>
              <a:off x="14291236" y="6242380"/>
              <a:ext cx="173353" cy="65708"/>
            </a:xfrm>
            <a:custGeom>
              <a:avLst/>
              <a:gdLst>
                <a:gd name="connsiteX0" fmla="*/ 163279 w 173353"/>
                <a:gd name="connsiteY0" fmla="*/ 64 h 65708"/>
                <a:gd name="connsiteX1" fmla="*/ 87945 w 173353"/>
                <a:gd name="connsiteY1" fmla="*/ 3208 h 65708"/>
                <a:gd name="connsiteX2" fmla="*/ 27242 w 173353"/>
                <a:gd name="connsiteY2" fmla="*/ 30608 h 65708"/>
                <a:gd name="connsiteX3" fmla="*/ 5938 w 173353"/>
                <a:gd name="connsiteY3" fmla="*/ 47036 h 65708"/>
                <a:gd name="connsiteX4" fmla="*/ 612 w 173353"/>
                <a:gd name="connsiteY4" fmla="*/ 65708 h 65708"/>
                <a:gd name="connsiteX5" fmla="*/ 173354 w 173353"/>
                <a:gd name="connsiteY5" fmla="*/ 24641 h 65708"/>
                <a:gd name="connsiteX6" fmla="*/ 163279 w 173353"/>
                <a:gd name="connsiteY6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53" h="65708">
                  <a:moveTo>
                    <a:pt x="163279" y="64"/>
                  </a:moveTo>
                  <a:lnTo>
                    <a:pt x="87945" y="3208"/>
                  </a:lnTo>
                  <a:lnTo>
                    <a:pt x="27242" y="30608"/>
                  </a:lnTo>
                  <a:cubicBezTo>
                    <a:pt x="18964" y="34330"/>
                    <a:pt x="11393" y="39784"/>
                    <a:pt x="5938" y="47036"/>
                  </a:cubicBezTo>
                  <a:cubicBezTo>
                    <a:pt x="1768" y="52554"/>
                    <a:pt x="-1377" y="59227"/>
                    <a:pt x="612" y="65708"/>
                  </a:cubicBezTo>
                  <a:lnTo>
                    <a:pt x="173354" y="24641"/>
                  </a:lnTo>
                  <a:lnTo>
                    <a:pt x="163279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9C5E7D2-24D4-06CD-C855-9C01A8C0405F}"/>
                </a:ext>
              </a:extLst>
            </p:cNvPr>
            <p:cNvSpPr/>
            <p:nvPr/>
          </p:nvSpPr>
          <p:spPr>
            <a:xfrm>
              <a:off x="14033825" y="5454969"/>
              <a:ext cx="420754" cy="833098"/>
            </a:xfrm>
            <a:custGeom>
              <a:avLst/>
              <a:gdLst>
                <a:gd name="connsiteX0" fmla="*/ 34781 w 420754"/>
                <a:gd name="connsiteY0" fmla="*/ 822062 h 833098"/>
                <a:gd name="connsiteX1" fmla="*/ 2 w 420754"/>
                <a:gd name="connsiteY1" fmla="*/ 438399 h 833098"/>
                <a:gd name="connsiteX2" fmla="*/ 32214 w 420754"/>
                <a:gd name="connsiteY2" fmla="*/ 42736 h 833098"/>
                <a:gd name="connsiteX3" fmla="*/ 264312 w 420754"/>
                <a:gd name="connsiteY3" fmla="*/ 0 h 833098"/>
                <a:gd name="connsiteX4" fmla="*/ 304738 w 420754"/>
                <a:gd name="connsiteY4" fmla="*/ 333804 h 833098"/>
                <a:gd name="connsiteX5" fmla="*/ 420754 w 420754"/>
                <a:gd name="connsiteY5" fmla="*/ 787475 h 833098"/>
                <a:gd name="connsiteX6" fmla="*/ 345421 w 420754"/>
                <a:gd name="connsiteY6" fmla="*/ 790619 h 833098"/>
                <a:gd name="connsiteX7" fmla="*/ 211758 w 420754"/>
                <a:gd name="connsiteY7" fmla="*/ 384177 h 833098"/>
                <a:gd name="connsiteX8" fmla="*/ 183973 w 420754"/>
                <a:gd name="connsiteY8" fmla="*/ 172677 h 833098"/>
                <a:gd name="connsiteX9" fmla="*/ 120190 w 420754"/>
                <a:gd name="connsiteY9" fmla="*/ 173576 h 833098"/>
                <a:gd name="connsiteX10" fmla="*/ 103313 w 420754"/>
                <a:gd name="connsiteY10" fmla="*/ 434100 h 833098"/>
                <a:gd name="connsiteX11" fmla="*/ 110115 w 420754"/>
                <a:gd name="connsiteY11" fmla="*/ 833099 h 833098"/>
                <a:gd name="connsiteX12" fmla="*/ 34781 w 420754"/>
                <a:gd name="connsiteY12" fmla="*/ 821998 h 8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754" h="833098">
                  <a:moveTo>
                    <a:pt x="34781" y="822062"/>
                  </a:moveTo>
                  <a:cubicBezTo>
                    <a:pt x="31637" y="733958"/>
                    <a:pt x="-319" y="458804"/>
                    <a:pt x="2" y="438399"/>
                  </a:cubicBezTo>
                  <a:cubicBezTo>
                    <a:pt x="259" y="419277"/>
                    <a:pt x="18611" y="181212"/>
                    <a:pt x="32214" y="42736"/>
                  </a:cubicBezTo>
                  <a:lnTo>
                    <a:pt x="264312" y="0"/>
                  </a:lnTo>
                  <a:lnTo>
                    <a:pt x="304738" y="333804"/>
                  </a:lnTo>
                  <a:lnTo>
                    <a:pt x="420754" y="787475"/>
                  </a:lnTo>
                  <a:lnTo>
                    <a:pt x="345421" y="790619"/>
                  </a:lnTo>
                  <a:cubicBezTo>
                    <a:pt x="321999" y="705596"/>
                    <a:pt x="216185" y="404069"/>
                    <a:pt x="211758" y="384177"/>
                  </a:cubicBezTo>
                  <a:cubicBezTo>
                    <a:pt x="210474" y="378466"/>
                    <a:pt x="205213" y="346381"/>
                    <a:pt x="183973" y="172677"/>
                  </a:cubicBezTo>
                  <a:lnTo>
                    <a:pt x="120190" y="173576"/>
                  </a:lnTo>
                  <a:lnTo>
                    <a:pt x="103313" y="434100"/>
                  </a:lnTo>
                  <a:lnTo>
                    <a:pt x="110115" y="833099"/>
                  </a:lnTo>
                  <a:lnTo>
                    <a:pt x="34781" y="8219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64BBB600-EAA2-9439-38CA-266066D8BEA8}"/>
                </a:ext>
              </a:extLst>
            </p:cNvPr>
            <p:cNvSpPr/>
            <p:nvPr/>
          </p:nvSpPr>
          <p:spPr>
            <a:xfrm>
              <a:off x="13601583" y="5273860"/>
              <a:ext cx="154201" cy="65289"/>
            </a:xfrm>
            <a:custGeom>
              <a:avLst/>
              <a:gdLst>
                <a:gd name="connsiteX0" fmla="*/ 198 w 154201"/>
                <a:gd name="connsiteY0" fmla="*/ 38977 h 65289"/>
                <a:gd name="connsiteX1" fmla="*/ 63789 w 154201"/>
                <a:gd name="connsiteY1" fmla="*/ 22550 h 65289"/>
                <a:gd name="connsiteX2" fmla="*/ 65457 w 154201"/>
                <a:gd name="connsiteY2" fmla="*/ 20432 h 65289"/>
                <a:gd name="connsiteX3" fmla="*/ 45501 w 154201"/>
                <a:gd name="connsiteY3" fmla="*/ 4647 h 65289"/>
                <a:gd name="connsiteX4" fmla="*/ 95873 w 154201"/>
                <a:gd name="connsiteY4" fmla="*/ 4647 h 65289"/>
                <a:gd name="connsiteX5" fmla="*/ 141625 w 154201"/>
                <a:gd name="connsiteY5" fmla="*/ 13053 h 65289"/>
                <a:gd name="connsiteX6" fmla="*/ 154202 w 154201"/>
                <a:gd name="connsiteY6" fmla="*/ 52196 h 65289"/>
                <a:gd name="connsiteX7" fmla="*/ 79382 w 154201"/>
                <a:gd name="connsiteY7" fmla="*/ 64708 h 65289"/>
                <a:gd name="connsiteX8" fmla="*/ 133 w 154201"/>
                <a:gd name="connsiteY8" fmla="*/ 38977 h 6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201" h="65289">
                  <a:moveTo>
                    <a:pt x="198" y="38977"/>
                  </a:moveTo>
                  <a:cubicBezTo>
                    <a:pt x="2059" y="24731"/>
                    <a:pt x="33950" y="24411"/>
                    <a:pt x="63789" y="22550"/>
                  </a:cubicBezTo>
                  <a:cubicBezTo>
                    <a:pt x="65586" y="22421"/>
                    <a:pt x="67767" y="21523"/>
                    <a:pt x="65457" y="20432"/>
                  </a:cubicBezTo>
                  <a:cubicBezTo>
                    <a:pt x="58463" y="17031"/>
                    <a:pt x="44217" y="9395"/>
                    <a:pt x="45501" y="4647"/>
                  </a:cubicBezTo>
                  <a:cubicBezTo>
                    <a:pt x="47233" y="-1834"/>
                    <a:pt x="73607" y="-1257"/>
                    <a:pt x="95873" y="4647"/>
                  </a:cubicBezTo>
                  <a:lnTo>
                    <a:pt x="141625" y="13053"/>
                  </a:lnTo>
                  <a:lnTo>
                    <a:pt x="154202" y="52196"/>
                  </a:lnTo>
                  <a:cubicBezTo>
                    <a:pt x="142266" y="60473"/>
                    <a:pt x="113070" y="62527"/>
                    <a:pt x="79382" y="64708"/>
                  </a:cubicBezTo>
                  <a:cubicBezTo>
                    <a:pt x="36004" y="67596"/>
                    <a:pt x="-2561" y="59832"/>
                    <a:pt x="133" y="3897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0B7B34D9-FD96-DBC7-ACA3-8A98A7C5D967}"/>
                </a:ext>
              </a:extLst>
            </p:cNvPr>
            <p:cNvSpPr/>
            <p:nvPr/>
          </p:nvSpPr>
          <p:spPr>
            <a:xfrm>
              <a:off x="13728449" y="4969473"/>
              <a:ext cx="583868" cy="392516"/>
            </a:xfrm>
            <a:custGeom>
              <a:avLst/>
              <a:gdLst>
                <a:gd name="connsiteX0" fmla="*/ 537283 w 583868"/>
                <a:gd name="connsiteY0" fmla="*/ 5452 h 392516"/>
                <a:gd name="connsiteX1" fmla="*/ 390465 w 583868"/>
                <a:gd name="connsiteY1" fmla="*/ 3527 h 392516"/>
                <a:gd name="connsiteX2" fmla="*/ 283368 w 583868"/>
                <a:gd name="connsiteY2" fmla="*/ 66605 h 392516"/>
                <a:gd name="connsiteX3" fmla="*/ 233124 w 583868"/>
                <a:gd name="connsiteY3" fmla="*/ 145532 h 392516"/>
                <a:gd name="connsiteX4" fmla="*/ 164208 w 583868"/>
                <a:gd name="connsiteY4" fmla="*/ 253784 h 392516"/>
                <a:gd name="connsiteX5" fmla="*/ 0 w 583868"/>
                <a:gd name="connsiteY5" fmla="*/ 300178 h 392516"/>
                <a:gd name="connsiteX6" fmla="*/ 1412 w 583868"/>
                <a:gd name="connsiteY6" fmla="*/ 392516 h 392516"/>
                <a:gd name="connsiteX7" fmla="*/ 233189 w 583868"/>
                <a:gd name="connsiteY7" fmla="*/ 335086 h 392516"/>
                <a:gd name="connsiteX8" fmla="*/ 285036 w 583868"/>
                <a:gd name="connsiteY8" fmla="*/ 278232 h 392516"/>
                <a:gd name="connsiteX9" fmla="*/ 330532 w 583868"/>
                <a:gd name="connsiteY9" fmla="*/ 387896 h 392516"/>
                <a:gd name="connsiteX10" fmla="*/ 583868 w 583868"/>
                <a:gd name="connsiteY10" fmla="*/ 375769 h 392516"/>
                <a:gd name="connsiteX11" fmla="*/ 548576 w 583868"/>
                <a:gd name="connsiteY11" fmla="*/ 120956 h 392516"/>
                <a:gd name="connsiteX12" fmla="*/ 537283 w 583868"/>
                <a:gd name="connsiteY12" fmla="*/ 5452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868" h="392516">
                  <a:moveTo>
                    <a:pt x="537283" y="5452"/>
                  </a:moveTo>
                  <a:cubicBezTo>
                    <a:pt x="516428" y="-4044"/>
                    <a:pt x="413373" y="1282"/>
                    <a:pt x="390465" y="3527"/>
                  </a:cubicBezTo>
                  <a:cubicBezTo>
                    <a:pt x="357290" y="6800"/>
                    <a:pt x="306725" y="41259"/>
                    <a:pt x="283368" y="66605"/>
                  </a:cubicBezTo>
                  <a:cubicBezTo>
                    <a:pt x="278877" y="71418"/>
                    <a:pt x="241915" y="131287"/>
                    <a:pt x="233124" y="145532"/>
                  </a:cubicBezTo>
                  <a:lnTo>
                    <a:pt x="164208" y="253784"/>
                  </a:lnTo>
                  <a:lnTo>
                    <a:pt x="0" y="300178"/>
                  </a:lnTo>
                  <a:cubicBezTo>
                    <a:pt x="0" y="300178"/>
                    <a:pt x="1412" y="392196"/>
                    <a:pt x="1412" y="392516"/>
                  </a:cubicBezTo>
                  <a:cubicBezTo>
                    <a:pt x="1412" y="392516"/>
                    <a:pt x="130904" y="374614"/>
                    <a:pt x="233189" y="335086"/>
                  </a:cubicBezTo>
                  <a:cubicBezTo>
                    <a:pt x="254428" y="326872"/>
                    <a:pt x="272074" y="302424"/>
                    <a:pt x="285036" y="278232"/>
                  </a:cubicBezTo>
                  <a:lnTo>
                    <a:pt x="330532" y="387896"/>
                  </a:lnTo>
                  <a:lnTo>
                    <a:pt x="583868" y="375769"/>
                  </a:lnTo>
                  <a:lnTo>
                    <a:pt x="548576" y="120956"/>
                  </a:lnTo>
                  <a:lnTo>
                    <a:pt x="537283" y="545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A17C122-A944-98DD-802E-D5B8172AEAFF}"/>
                </a:ext>
              </a:extLst>
            </p:cNvPr>
            <p:cNvSpPr/>
            <p:nvPr/>
          </p:nvSpPr>
          <p:spPr>
            <a:xfrm>
              <a:off x="14017080" y="4826640"/>
              <a:ext cx="141747" cy="202957"/>
            </a:xfrm>
            <a:custGeom>
              <a:avLst/>
              <a:gdLst>
                <a:gd name="connsiteX0" fmla="*/ 128 w 141747"/>
                <a:gd name="connsiteY0" fmla="*/ 40098 h 202957"/>
                <a:gd name="connsiteX1" fmla="*/ 6609 w 141747"/>
                <a:gd name="connsiteY1" fmla="*/ 84310 h 202957"/>
                <a:gd name="connsiteX2" fmla="*/ 15464 w 141747"/>
                <a:gd name="connsiteY2" fmla="*/ 107988 h 202957"/>
                <a:gd name="connsiteX3" fmla="*/ 38886 w 141747"/>
                <a:gd name="connsiteY3" fmla="*/ 121078 h 202957"/>
                <a:gd name="connsiteX4" fmla="*/ 68210 w 141747"/>
                <a:gd name="connsiteY4" fmla="*/ 115624 h 202957"/>
                <a:gd name="connsiteX5" fmla="*/ 70393 w 141747"/>
                <a:gd name="connsiteY5" fmla="*/ 178830 h 202957"/>
                <a:gd name="connsiteX6" fmla="*/ 82841 w 141747"/>
                <a:gd name="connsiteY6" fmla="*/ 202957 h 202957"/>
                <a:gd name="connsiteX7" fmla="*/ 141748 w 141747"/>
                <a:gd name="connsiteY7" fmla="*/ 142382 h 202957"/>
                <a:gd name="connsiteX8" fmla="*/ 115246 w 141747"/>
                <a:gd name="connsiteY8" fmla="*/ 61081 h 202957"/>
                <a:gd name="connsiteX9" fmla="*/ 115246 w 141747"/>
                <a:gd name="connsiteY9" fmla="*/ 52931 h 202957"/>
                <a:gd name="connsiteX10" fmla="*/ 96958 w 141747"/>
                <a:gd name="connsiteY10" fmla="*/ 48760 h 202957"/>
                <a:gd name="connsiteX11" fmla="*/ 49474 w 141747"/>
                <a:gd name="connsiteY11" fmla="*/ 17061 h 202957"/>
                <a:gd name="connsiteX12" fmla="*/ 38244 w 141747"/>
                <a:gd name="connsiteY12" fmla="*/ 377 h 202957"/>
                <a:gd name="connsiteX13" fmla="*/ 36768 w 141747"/>
                <a:gd name="connsiteY13" fmla="*/ 442 h 202957"/>
                <a:gd name="connsiteX14" fmla="*/ 30287 w 141747"/>
                <a:gd name="connsiteY14" fmla="*/ 13789 h 202957"/>
                <a:gd name="connsiteX15" fmla="*/ 9240 w 141747"/>
                <a:gd name="connsiteY15" fmla="*/ 35092 h 202957"/>
                <a:gd name="connsiteX16" fmla="*/ 0 w 141747"/>
                <a:gd name="connsiteY16" fmla="*/ 40098 h 2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47" h="202957">
                  <a:moveTo>
                    <a:pt x="128" y="40098"/>
                  </a:moveTo>
                  <a:cubicBezTo>
                    <a:pt x="0" y="53958"/>
                    <a:pt x="1412" y="70129"/>
                    <a:pt x="6609" y="84310"/>
                  </a:cubicBezTo>
                  <a:cubicBezTo>
                    <a:pt x="10395" y="94512"/>
                    <a:pt x="13283" y="102213"/>
                    <a:pt x="15464" y="107988"/>
                  </a:cubicBezTo>
                  <a:cubicBezTo>
                    <a:pt x="19058" y="117485"/>
                    <a:pt x="28939" y="122939"/>
                    <a:pt x="38886" y="121078"/>
                  </a:cubicBezTo>
                  <a:lnTo>
                    <a:pt x="68210" y="115624"/>
                  </a:lnTo>
                  <a:lnTo>
                    <a:pt x="70393" y="178830"/>
                  </a:lnTo>
                  <a:lnTo>
                    <a:pt x="82841" y="202957"/>
                  </a:lnTo>
                  <a:lnTo>
                    <a:pt x="141748" y="142382"/>
                  </a:lnTo>
                  <a:cubicBezTo>
                    <a:pt x="121920" y="120693"/>
                    <a:pt x="112038" y="90277"/>
                    <a:pt x="115246" y="61081"/>
                  </a:cubicBezTo>
                  <a:lnTo>
                    <a:pt x="115246" y="52931"/>
                  </a:lnTo>
                  <a:cubicBezTo>
                    <a:pt x="115246" y="52931"/>
                    <a:pt x="96958" y="48760"/>
                    <a:pt x="96958" y="48760"/>
                  </a:cubicBezTo>
                  <a:cubicBezTo>
                    <a:pt x="77772" y="44397"/>
                    <a:pt x="60832" y="33103"/>
                    <a:pt x="49474" y="17061"/>
                  </a:cubicBezTo>
                  <a:lnTo>
                    <a:pt x="38244" y="377"/>
                  </a:lnTo>
                  <a:cubicBezTo>
                    <a:pt x="37859" y="-136"/>
                    <a:pt x="37089" y="-136"/>
                    <a:pt x="36768" y="442"/>
                  </a:cubicBezTo>
                  <a:lnTo>
                    <a:pt x="30287" y="13789"/>
                  </a:lnTo>
                  <a:cubicBezTo>
                    <a:pt x="25924" y="23157"/>
                    <a:pt x="18352" y="30152"/>
                    <a:pt x="9240" y="35092"/>
                  </a:cubicBezTo>
                  <a:lnTo>
                    <a:pt x="0" y="400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71F3854-C393-64C7-2207-227A6B084626}"/>
                </a:ext>
              </a:extLst>
            </p:cNvPr>
            <p:cNvSpPr/>
            <p:nvPr/>
          </p:nvSpPr>
          <p:spPr>
            <a:xfrm>
              <a:off x="13997379" y="4824704"/>
              <a:ext cx="160742" cy="53994"/>
            </a:xfrm>
            <a:custGeom>
              <a:avLst/>
              <a:gdLst>
                <a:gd name="connsiteX0" fmla="*/ 0 w 160742"/>
                <a:gd name="connsiteY0" fmla="*/ 45434 h 53994"/>
                <a:gd name="connsiteX1" fmla="*/ 56404 w 160742"/>
                <a:gd name="connsiteY1" fmla="*/ 837 h 53994"/>
                <a:gd name="connsiteX2" fmla="*/ 58586 w 160742"/>
                <a:gd name="connsiteY2" fmla="*/ 709 h 53994"/>
                <a:gd name="connsiteX3" fmla="*/ 142454 w 160742"/>
                <a:gd name="connsiteY3" fmla="*/ 53969 h 53994"/>
                <a:gd name="connsiteX4" fmla="*/ 160742 w 160742"/>
                <a:gd name="connsiteY4" fmla="*/ 51915 h 5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" h="53994">
                  <a:moveTo>
                    <a:pt x="0" y="45434"/>
                  </a:moveTo>
                  <a:cubicBezTo>
                    <a:pt x="40618" y="43830"/>
                    <a:pt x="53324" y="11617"/>
                    <a:pt x="56404" y="837"/>
                  </a:cubicBezTo>
                  <a:cubicBezTo>
                    <a:pt x="56725" y="-190"/>
                    <a:pt x="58137" y="-318"/>
                    <a:pt x="58586" y="709"/>
                  </a:cubicBezTo>
                  <a:cubicBezTo>
                    <a:pt x="63911" y="13029"/>
                    <a:pt x="86179" y="55188"/>
                    <a:pt x="142454" y="53969"/>
                  </a:cubicBezTo>
                  <a:cubicBezTo>
                    <a:pt x="154454" y="53712"/>
                    <a:pt x="160742" y="51915"/>
                    <a:pt x="160742" y="51915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A547C3D-0261-F776-CC3C-119D9DD9B22B}"/>
                </a:ext>
              </a:extLst>
            </p:cNvPr>
            <p:cNvSpPr/>
            <p:nvPr/>
          </p:nvSpPr>
          <p:spPr>
            <a:xfrm>
              <a:off x="14005326" y="5321628"/>
              <a:ext cx="267656" cy="844713"/>
            </a:xfrm>
            <a:custGeom>
              <a:avLst/>
              <a:gdLst>
                <a:gd name="connsiteX0" fmla="*/ 53655 w 267656"/>
                <a:gd name="connsiteY0" fmla="*/ 35742 h 844713"/>
                <a:gd name="connsiteX1" fmla="*/ 7326 w 267656"/>
                <a:gd name="connsiteY1" fmla="*/ 428709 h 844713"/>
                <a:gd name="connsiteX2" fmla="*/ 8481 w 267656"/>
                <a:gd name="connsiteY2" fmla="*/ 687180 h 844713"/>
                <a:gd name="connsiteX3" fmla="*/ 28502 w 267656"/>
                <a:gd name="connsiteY3" fmla="*/ 844713 h 844713"/>
                <a:gd name="connsiteX4" fmla="*/ 180452 w 267656"/>
                <a:gd name="connsiteY4" fmla="*/ 844713 h 844713"/>
                <a:gd name="connsiteX5" fmla="*/ 193735 w 267656"/>
                <a:gd name="connsiteY5" fmla="*/ 271432 h 844713"/>
                <a:gd name="connsiteX6" fmla="*/ 267657 w 267656"/>
                <a:gd name="connsiteY6" fmla="*/ 0 h 844713"/>
                <a:gd name="connsiteX7" fmla="*/ 53655 w 267656"/>
                <a:gd name="connsiteY7" fmla="*/ 35806 h 8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656" h="844713">
                  <a:moveTo>
                    <a:pt x="53655" y="35742"/>
                  </a:moveTo>
                  <a:lnTo>
                    <a:pt x="7326" y="428709"/>
                  </a:lnTo>
                  <a:cubicBezTo>
                    <a:pt x="-2813" y="514567"/>
                    <a:pt x="-2428" y="601386"/>
                    <a:pt x="8481" y="687180"/>
                  </a:cubicBezTo>
                  <a:lnTo>
                    <a:pt x="28502" y="844713"/>
                  </a:lnTo>
                  <a:lnTo>
                    <a:pt x="180452" y="844713"/>
                  </a:lnTo>
                  <a:lnTo>
                    <a:pt x="193735" y="271432"/>
                  </a:lnTo>
                  <a:lnTo>
                    <a:pt x="267657" y="0"/>
                  </a:lnTo>
                  <a:lnTo>
                    <a:pt x="53655" y="35806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C6BBA89-D9E6-8AEC-D2C4-AA92C594FEA6}"/>
                </a:ext>
              </a:extLst>
            </p:cNvPr>
            <p:cNvSpPr/>
            <p:nvPr/>
          </p:nvSpPr>
          <p:spPr>
            <a:xfrm>
              <a:off x="14058917" y="5315532"/>
              <a:ext cx="383727" cy="802747"/>
            </a:xfrm>
            <a:custGeom>
              <a:avLst/>
              <a:gdLst>
                <a:gd name="connsiteX0" fmla="*/ 140080 w 383727"/>
                <a:gd name="connsiteY0" fmla="*/ 231520 h 802747"/>
                <a:gd name="connsiteX1" fmla="*/ 119354 w 383727"/>
                <a:gd name="connsiteY1" fmla="*/ 428324 h 802747"/>
                <a:gd name="connsiteX2" fmla="*/ 136166 w 383727"/>
                <a:gd name="connsiteY2" fmla="*/ 529774 h 802747"/>
                <a:gd name="connsiteX3" fmla="*/ 245894 w 383727"/>
                <a:gd name="connsiteY3" fmla="*/ 802747 h 802747"/>
                <a:gd name="connsiteX4" fmla="*/ 383727 w 383727"/>
                <a:gd name="connsiteY4" fmla="*/ 761358 h 802747"/>
                <a:gd name="connsiteX5" fmla="*/ 303068 w 383727"/>
                <a:gd name="connsiteY5" fmla="*/ 435640 h 802747"/>
                <a:gd name="connsiteX6" fmla="*/ 324179 w 383727"/>
                <a:gd name="connsiteY6" fmla="*/ 265593 h 802747"/>
                <a:gd name="connsiteX7" fmla="*/ 299667 w 383727"/>
                <a:gd name="connsiteY7" fmla="*/ 75526 h 802747"/>
                <a:gd name="connsiteX8" fmla="*/ 288951 w 383727"/>
                <a:gd name="connsiteY8" fmla="*/ 53067 h 802747"/>
                <a:gd name="connsiteX9" fmla="*/ 250193 w 383727"/>
                <a:gd name="connsiteY9" fmla="*/ 0 h 802747"/>
                <a:gd name="connsiteX10" fmla="*/ 0 w 383727"/>
                <a:gd name="connsiteY10" fmla="*/ 41902 h 80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727" h="802747">
                  <a:moveTo>
                    <a:pt x="140080" y="231520"/>
                  </a:moveTo>
                  <a:lnTo>
                    <a:pt x="119354" y="428324"/>
                  </a:lnTo>
                  <a:cubicBezTo>
                    <a:pt x="118712" y="462911"/>
                    <a:pt x="124423" y="497241"/>
                    <a:pt x="136166" y="529774"/>
                  </a:cubicBezTo>
                  <a:lnTo>
                    <a:pt x="245894" y="802747"/>
                  </a:lnTo>
                  <a:lnTo>
                    <a:pt x="383727" y="761358"/>
                  </a:lnTo>
                  <a:lnTo>
                    <a:pt x="303068" y="435640"/>
                  </a:lnTo>
                  <a:lnTo>
                    <a:pt x="324179" y="265593"/>
                  </a:lnTo>
                  <a:cubicBezTo>
                    <a:pt x="332200" y="201168"/>
                    <a:pt x="324179" y="135652"/>
                    <a:pt x="299667" y="75526"/>
                  </a:cubicBezTo>
                  <a:cubicBezTo>
                    <a:pt x="295881" y="66286"/>
                    <a:pt x="292223" y="58393"/>
                    <a:pt x="288951" y="53067"/>
                  </a:cubicBezTo>
                  <a:cubicBezTo>
                    <a:pt x="271497" y="24577"/>
                    <a:pt x="250193" y="0"/>
                    <a:pt x="250193" y="0"/>
                  </a:cubicBezTo>
                  <a:lnTo>
                    <a:pt x="0" y="41902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99" name="Graphic 182">
              <a:extLst>
                <a:ext uri="{FF2B5EF4-FFF2-40B4-BE49-F238E27FC236}">
                  <a16:creationId xmlns:a16="http://schemas.microsoft.com/office/drawing/2014/main" id="{71ED1FD5-37C5-C9EA-83F7-4936E3BACF9A}"/>
                </a:ext>
              </a:extLst>
            </p:cNvPr>
            <p:cNvGrpSpPr/>
            <p:nvPr/>
          </p:nvGrpSpPr>
          <p:grpSpPr>
            <a:xfrm>
              <a:off x="14019414" y="5298368"/>
              <a:ext cx="926888" cy="758757"/>
              <a:chOff x="14019414" y="5298368"/>
              <a:chExt cx="926888" cy="758757"/>
            </a:xfrm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7D27320-DC44-EF22-3FED-239181DAD851}"/>
                  </a:ext>
                </a:extLst>
              </p:cNvPr>
              <p:cNvSpPr/>
              <p:nvPr/>
            </p:nvSpPr>
            <p:spPr>
              <a:xfrm>
                <a:off x="14019454" y="5540378"/>
                <a:ext cx="314232" cy="516748"/>
              </a:xfrm>
              <a:custGeom>
                <a:avLst/>
                <a:gdLst>
                  <a:gd name="connsiteX0" fmla="*/ 173255 w 314232"/>
                  <a:gd name="connsiteY0" fmla="*/ 0 h 516748"/>
                  <a:gd name="connsiteX1" fmla="*/ 35549 w 314232"/>
                  <a:gd name="connsiteY1" fmla="*/ 23935 h 516748"/>
                  <a:gd name="connsiteX2" fmla="*/ 0 w 314232"/>
                  <a:gd name="connsiteY2" fmla="*/ 157983 h 516748"/>
                  <a:gd name="connsiteX3" fmla="*/ 62372 w 314232"/>
                  <a:gd name="connsiteY3" fmla="*/ 516748 h 516748"/>
                  <a:gd name="connsiteX4" fmla="*/ 314233 w 314232"/>
                  <a:gd name="connsiteY4" fmla="*/ 472985 h 516748"/>
                  <a:gd name="connsiteX5" fmla="*/ 251925 w 314232"/>
                  <a:gd name="connsiteY5" fmla="*/ 114155 h 516748"/>
                  <a:gd name="connsiteX6" fmla="*/ 173255 w 314232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32" h="516748">
                    <a:moveTo>
                      <a:pt x="173255" y="0"/>
                    </a:moveTo>
                    <a:lnTo>
                      <a:pt x="35549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33" y="472985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096D9F7E-7284-3AD4-DFF5-65EC7A14710C}"/>
                  </a:ext>
                </a:extLst>
              </p:cNvPr>
              <p:cNvSpPr/>
              <p:nvPr/>
            </p:nvSpPr>
            <p:spPr>
              <a:xfrm rot="-591599">
                <a:off x="14046001" y="5642394"/>
                <a:ext cx="621727" cy="364155"/>
              </a:xfrm>
              <a:custGeom>
                <a:avLst/>
                <a:gdLst>
                  <a:gd name="connsiteX0" fmla="*/ 0 w 621727"/>
                  <a:gd name="connsiteY0" fmla="*/ 0 h 364155"/>
                  <a:gd name="connsiteX1" fmla="*/ 621728 w 621727"/>
                  <a:gd name="connsiteY1" fmla="*/ 0 h 364155"/>
                  <a:gd name="connsiteX2" fmla="*/ 621728 w 621727"/>
                  <a:gd name="connsiteY2" fmla="*/ 364156 h 364155"/>
                  <a:gd name="connsiteX3" fmla="*/ 0 w 621727"/>
                  <a:gd name="connsiteY3" fmla="*/ 364156 h 36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727" h="364155">
                    <a:moveTo>
                      <a:pt x="0" y="0"/>
                    </a:moveTo>
                    <a:lnTo>
                      <a:pt x="621728" y="0"/>
                    </a:lnTo>
                    <a:lnTo>
                      <a:pt x="621728" y="364156"/>
                    </a:lnTo>
                    <a:lnTo>
                      <a:pt x="0" y="364156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78AE036-0FFE-E129-DC9B-33C1F6998961}"/>
                  </a:ext>
                </a:extLst>
              </p:cNvPr>
              <p:cNvSpPr/>
              <p:nvPr/>
            </p:nvSpPr>
            <p:spPr>
              <a:xfrm>
                <a:off x="14632005" y="5433922"/>
                <a:ext cx="314296" cy="516748"/>
              </a:xfrm>
              <a:custGeom>
                <a:avLst/>
                <a:gdLst>
                  <a:gd name="connsiteX0" fmla="*/ 173255 w 314296"/>
                  <a:gd name="connsiteY0" fmla="*/ 0 h 516748"/>
                  <a:gd name="connsiteX1" fmla="*/ 35550 w 314296"/>
                  <a:gd name="connsiteY1" fmla="*/ 23935 h 516748"/>
                  <a:gd name="connsiteX2" fmla="*/ 0 w 314296"/>
                  <a:gd name="connsiteY2" fmla="*/ 157983 h 516748"/>
                  <a:gd name="connsiteX3" fmla="*/ 62372 w 314296"/>
                  <a:gd name="connsiteY3" fmla="*/ 516748 h 516748"/>
                  <a:gd name="connsiteX4" fmla="*/ 314297 w 314296"/>
                  <a:gd name="connsiteY4" fmla="*/ 472986 h 516748"/>
                  <a:gd name="connsiteX5" fmla="*/ 251925 w 314296"/>
                  <a:gd name="connsiteY5" fmla="*/ 114155 h 516748"/>
                  <a:gd name="connsiteX6" fmla="*/ 173255 w 314296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96" h="516748">
                    <a:moveTo>
                      <a:pt x="173255" y="0"/>
                    </a:moveTo>
                    <a:lnTo>
                      <a:pt x="35550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97" y="472986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A8B1CA1F-1116-443D-7E38-F18253EA8316}"/>
                  </a:ext>
                </a:extLst>
              </p:cNvPr>
              <p:cNvSpPr/>
              <p:nvPr/>
            </p:nvSpPr>
            <p:spPr>
              <a:xfrm>
                <a:off x="14084811" y="5298368"/>
                <a:ext cx="701775" cy="300338"/>
              </a:xfrm>
              <a:custGeom>
                <a:avLst/>
                <a:gdLst>
                  <a:gd name="connsiteX0" fmla="*/ 653008 w 701775"/>
                  <a:gd name="connsiteY0" fmla="*/ 300274 h 300338"/>
                  <a:gd name="connsiteX1" fmla="*/ 617267 w 701775"/>
                  <a:gd name="connsiteY1" fmla="*/ 94679 h 300338"/>
                  <a:gd name="connsiteX2" fmla="*/ 558681 w 701775"/>
                  <a:gd name="connsiteY2" fmla="*/ 53483 h 300338"/>
                  <a:gd name="connsiteX3" fmla="*/ 94679 w 701775"/>
                  <a:gd name="connsiteY3" fmla="*/ 134142 h 300338"/>
                  <a:gd name="connsiteX4" fmla="*/ 53482 w 701775"/>
                  <a:gd name="connsiteY4" fmla="*/ 192728 h 300338"/>
                  <a:gd name="connsiteX5" fmla="*/ 63429 w 701775"/>
                  <a:gd name="connsiteY5" fmla="*/ 249838 h 300338"/>
                  <a:gd name="connsiteX6" fmla="*/ 14661 w 701775"/>
                  <a:gd name="connsiteY6" fmla="*/ 258308 h 300338"/>
                  <a:gd name="connsiteX7" fmla="*/ 1185 w 701775"/>
                  <a:gd name="connsiteY7" fmla="*/ 180664 h 300338"/>
                  <a:gd name="connsiteX8" fmla="*/ 65739 w 701775"/>
                  <a:gd name="connsiteY8" fmla="*/ 88968 h 300338"/>
                  <a:gd name="connsiteX9" fmla="*/ 570808 w 701775"/>
                  <a:gd name="connsiteY9" fmla="*/ 1185 h 300338"/>
                  <a:gd name="connsiteX10" fmla="*/ 662505 w 701775"/>
                  <a:gd name="connsiteY10" fmla="*/ 65739 h 300338"/>
                  <a:gd name="connsiteX11" fmla="*/ 701776 w 701775"/>
                  <a:gd name="connsiteY11" fmla="*/ 291868 h 300338"/>
                  <a:gd name="connsiteX12" fmla="*/ 653008 w 701775"/>
                  <a:gd name="connsiteY12" fmla="*/ 300339 h 30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1775" h="300338">
                    <a:moveTo>
                      <a:pt x="653008" y="300274"/>
                    </a:moveTo>
                    <a:lnTo>
                      <a:pt x="617267" y="94679"/>
                    </a:lnTo>
                    <a:cubicBezTo>
                      <a:pt x="612454" y="67151"/>
                      <a:pt x="586273" y="48670"/>
                      <a:pt x="558681" y="53483"/>
                    </a:cubicBezTo>
                    <a:lnTo>
                      <a:pt x="94679" y="134142"/>
                    </a:lnTo>
                    <a:cubicBezTo>
                      <a:pt x="67150" y="138955"/>
                      <a:pt x="48669" y="165136"/>
                      <a:pt x="53482" y="192728"/>
                    </a:cubicBezTo>
                    <a:lnTo>
                      <a:pt x="63429" y="249838"/>
                    </a:lnTo>
                    <a:lnTo>
                      <a:pt x="14661" y="258308"/>
                    </a:lnTo>
                    <a:lnTo>
                      <a:pt x="1185" y="180664"/>
                    </a:lnTo>
                    <a:cubicBezTo>
                      <a:pt x="-6322" y="137479"/>
                      <a:pt x="22618" y="96411"/>
                      <a:pt x="65739" y="88968"/>
                    </a:cubicBezTo>
                    <a:lnTo>
                      <a:pt x="570808" y="1185"/>
                    </a:lnTo>
                    <a:cubicBezTo>
                      <a:pt x="613994" y="-6322"/>
                      <a:pt x="655061" y="22618"/>
                      <a:pt x="662505" y="65739"/>
                    </a:cubicBezTo>
                    <a:lnTo>
                      <a:pt x="701776" y="291868"/>
                    </a:lnTo>
                    <a:lnTo>
                      <a:pt x="653008" y="300339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91CA2D1-CB72-A88D-E71F-FAF1B91D7731}"/>
                  </a:ext>
                </a:extLst>
              </p:cNvPr>
              <p:cNvSpPr/>
              <p:nvPr/>
            </p:nvSpPr>
            <p:spPr>
              <a:xfrm rot="-591599">
                <a:off x="14718131" y="5593754"/>
                <a:ext cx="101835" cy="80210"/>
              </a:xfrm>
              <a:custGeom>
                <a:avLst/>
                <a:gdLst>
                  <a:gd name="connsiteX0" fmla="*/ 63 w 101835"/>
                  <a:gd name="connsiteY0" fmla="*/ 0 h 80210"/>
                  <a:gd name="connsiteX1" fmla="*/ 101835 w 101835"/>
                  <a:gd name="connsiteY1" fmla="*/ 0 h 80210"/>
                  <a:gd name="connsiteX2" fmla="*/ 101835 w 101835"/>
                  <a:gd name="connsiteY2" fmla="*/ 49410 h 80210"/>
                  <a:gd name="connsiteX3" fmla="*/ 71034 w 101835"/>
                  <a:gd name="connsiteY3" fmla="*/ 80211 h 80210"/>
                  <a:gd name="connsiteX4" fmla="*/ 30800 w 101835"/>
                  <a:gd name="connsiteY4" fmla="*/ 80211 h 80210"/>
                  <a:gd name="connsiteX5" fmla="*/ 0 w 101835"/>
                  <a:gd name="connsiteY5" fmla="*/ 49410 h 80210"/>
                  <a:gd name="connsiteX6" fmla="*/ 0 w 101835"/>
                  <a:gd name="connsiteY6" fmla="*/ 0 h 80210"/>
                  <a:gd name="connsiteX7" fmla="*/ 0 w 101835"/>
                  <a:gd name="connsiteY7" fmla="*/ 0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35" h="80210">
                    <a:moveTo>
                      <a:pt x="63" y="0"/>
                    </a:moveTo>
                    <a:lnTo>
                      <a:pt x="101835" y="0"/>
                    </a:lnTo>
                    <a:lnTo>
                      <a:pt x="101835" y="49410"/>
                    </a:lnTo>
                    <a:cubicBezTo>
                      <a:pt x="101835" y="66415"/>
                      <a:pt x="88039" y="80211"/>
                      <a:pt x="71034" y="80211"/>
                    </a:cubicBezTo>
                    <a:lnTo>
                      <a:pt x="30800" y="80211"/>
                    </a:lnTo>
                    <a:cubicBezTo>
                      <a:pt x="13796" y="80211"/>
                      <a:pt x="0" y="66415"/>
                      <a:pt x="0" y="4941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7739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B96CD1D-6C5D-B8EF-E25C-B336EFAC1005}"/>
                </a:ext>
              </a:extLst>
            </p:cNvPr>
            <p:cNvSpPr/>
            <p:nvPr/>
          </p:nvSpPr>
          <p:spPr>
            <a:xfrm>
              <a:off x="14362008" y="5275876"/>
              <a:ext cx="80641" cy="144710"/>
            </a:xfrm>
            <a:custGeom>
              <a:avLst/>
              <a:gdLst>
                <a:gd name="connsiteX0" fmla="*/ 21281 w 80641"/>
                <a:gd name="connsiteY0" fmla="*/ 143416 h 144710"/>
                <a:gd name="connsiteX1" fmla="*/ 24296 w 80641"/>
                <a:gd name="connsiteY1" fmla="*/ 77772 h 144710"/>
                <a:gd name="connsiteX2" fmla="*/ 22756 w 80641"/>
                <a:gd name="connsiteY2" fmla="*/ 75526 h 144710"/>
                <a:gd name="connsiteX3" fmla="*/ 1837 w 80641"/>
                <a:gd name="connsiteY3" fmla="*/ 89964 h 144710"/>
                <a:gd name="connsiteX4" fmla="*/ 16661 w 80641"/>
                <a:gd name="connsiteY4" fmla="*/ 41774 h 144710"/>
                <a:gd name="connsiteX5" fmla="*/ 38157 w 80641"/>
                <a:gd name="connsiteY5" fmla="*/ 513 h 144710"/>
                <a:gd name="connsiteX6" fmla="*/ 79225 w 80641"/>
                <a:gd name="connsiteY6" fmla="*/ 0 h 144710"/>
                <a:gd name="connsiteX7" fmla="*/ 69150 w 80641"/>
                <a:gd name="connsiteY7" fmla="*/ 75206 h 144710"/>
                <a:gd name="connsiteX8" fmla="*/ 21216 w 80641"/>
                <a:gd name="connsiteY8" fmla="*/ 143352 h 1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1" h="144710">
                  <a:moveTo>
                    <a:pt x="21281" y="143416"/>
                  </a:moveTo>
                  <a:cubicBezTo>
                    <a:pt x="8190" y="137449"/>
                    <a:pt x="17302" y="106904"/>
                    <a:pt x="24296" y="77772"/>
                  </a:cubicBezTo>
                  <a:cubicBezTo>
                    <a:pt x="24746" y="75976"/>
                    <a:pt x="24489" y="73665"/>
                    <a:pt x="22756" y="75526"/>
                  </a:cubicBezTo>
                  <a:cubicBezTo>
                    <a:pt x="17431" y="81237"/>
                    <a:pt x="6009" y="92595"/>
                    <a:pt x="1837" y="89964"/>
                  </a:cubicBezTo>
                  <a:cubicBezTo>
                    <a:pt x="-3874" y="86371"/>
                    <a:pt x="4469" y="61345"/>
                    <a:pt x="16661" y="41774"/>
                  </a:cubicBezTo>
                  <a:lnTo>
                    <a:pt x="38157" y="513"/>
                  </a:lnTo>
                  <a:lnTo>
                    <a:pt x="79225" y="0"/>
                  </a:lnTo>
                  <a:cubicBezTo>
                    <a:pt x="83652" y="13860"/>
                    <a:pt x="76979" y="42287"/>
                    <a:pt x="69150" y="75206"/>
                  </a:cubicBezTo>
                  <a:cubicBezTo>
                    <a:pt x="59140" y="117492"/>
                    <a:pt x="40339" y="152079"/>
                    <a:pt x="21216" y="143352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F697EF9-14FB-5F10-7BD2-D2346DDD6AE3}"/>
                </a:ext>
              </a:extLst>
            </p:cNvPr>
            <p:cNvSpPr/>
            <p:nvPr/>
          </p:nvSpPr>
          <p:spPr>
            <a:xfrm>
              <a:off x="14243465" y="4970819"/>
              <a:ext cx="239440" cy="340605"/>
            </a:xfrm>
            <a:custGeom>
              <a:avLst/>
              <a:gdLst>
                <a:gd name="connsiteX0" fmla="*/ 13348 w 239440"/>
                <a:gd name="connsiteY0" fmla="*/ 121086 h 340605"/>
                <a:gd name="connsiteX1" fmla="*/ 139823 w 239440"/>
                <a:gd name="connsiteY1" fmla="*/ 144186 h 340605"/>
                <a:gd name="connsiteX2" fmla="*/ 135845 w 239440"/>
                <a:gd name="connsiteY2" fmla="*/ 314746 h 340605"/>
                <a:gd name="connsiteX3" fmla="*/ 224461 w 239440"/>
                <a:gd name="connsiteY3" fmla="*/ 340606 h 340605"/>
                <a:gd name="connsiteX4" fmla="*/ 219007 w 239440"/>
                <a:gd name="connsiteY4" fmla="*/ 72831 h 340605"/>
                <a:gd name="connsiteX5" fmla="*/ 0 w 239440"/>
                <a:gd name="connsiteY5" fmla="*/ 0 h 34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40" h="340605">
                  <a:moveTo>
                    <a:pt x="13348" y="121086"/>
                  </a:moveTo>
                  <a:lnTo>
                    <a:pt x="139823" y="144186"/>
                  </a:lnTo>
                  <a:lnTo>
                    <a:pt x="135845" y="314746"/>
                  </a:lnTo>
                  <a:cubicBezTo>
                    <a:pt x="135845" y="314746"/>
                    <a:pt x="224205" y="340478"/>
                    <a:pt x="224461" y="340606"/>
                  </a:cubicBezTo>
                  <a:cubicBezTo>
                    <a:pt x="224461" y="340606"/>
                    <a:pt x="261551" y="173896"/>
                    <a:pt x="219007" y="72831"/>
                  </a:cubicBezTo>
                  <a:cubicBezTo>
                    <a:pt x="210152" y="51848"/>
                    <a:pt x="68853" y="0"/>
                    <a:pt x="0" y="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307" name="Graphic 182">
              <a:extLst>
                <a:ext uri="{FF2B5EF4-FFF2-40B4-BE49-F238E27FC236}">
                  <a16:creationId xmlns:a16="http://schemas.microsoft.com/office/drawing/2014/main" id="{F96E2190-ABF5-3972-A6A5-2AC79C707B4B}"/>
                </a:ext>
              </a:extLst>
            </p:cNvPr>
            <p:cNvGrpSpPr/>
            <p:nvPr/>
          </p:nvGrpSpPr>
          <p:grpSpPr>
            <a:xfrm>
              <a:off x="14233474" y="5676001"/>
              <a:ext cx="271413" cy="298191"/>
              <a:chOff x="14233474" y="5676001"/>
              <a:chExt cx="271413" cy="298191"/>
            </a:xfrm>
            <a:noFill/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783EFEF-66F8-5D94-12B6-26D2975FB9FB}"/>
                  </a:ext>
                </a:extLst>
              </p:cNvPr>
              <p:cNvSpPr/>
              <p:nvPr/>
            </p:nvSpPr>
            <p:spPr>
              <a:xfrm>
                <a:off x="14233474" y="5717373"/>
                <a:ext cx="271413" cy="212443"/>
              </a:xfrm>
              <a:custGeom>
                <a:avLst/>
                <a:gdLst>
                  <a:gd name="connsiteX0" fmla="*/ 249789 w 271413"/>
                  <a:gd name="connsiteY0" fmla="*/ 163739 h 212443"/>
                  <a:gd name="connsiteX1" fmla="*/ 271414 w 271413"/>
                  <a:gd name="connsiteY1" fmla="*/ 212443 h 212443"/>
                  <a:gd name="connsiteX2" fmla="*/ 219373 w 271413"/>
                  <a:gd name="connsiteY2" fmla="*/ 203973 h 212443"/>
                  <a:gd name="connsiteX3" fmla="*/ 9992 w 271413"/>
                  <a:gd name="connsiteY3" fmla="*/ 45349 h 212443"/>
                  <a:gd name="connsiteX4" fmla="*/ 5115 w 271413"/>
                  <a:gd name="connsiteY4" fmla="*/ 9992 h 212443"/>
                  <a:gd name="connsiteX5" fmla="*/ 5115 w 271413"/>
                  <a:gd name="connsiteY5" fmla="*/ 9992 h 212443"/>
                  <a:gd name="connsiteX6" fmla="*/ 40472 w 271413"/>
                  <a:gd name="connsiteY6" fmla="*/ 5115 h 212443"/>
                  <a:gd name="connsiteX7" fmla="*/ 249853 w 271413"/>
                  <a:gd name="connsiteY7" fmla="*/ 163739 h 21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413" h="212443">
                    <a:moveTo>
                      <a:pt x="249789" y="163739"/>
                    </a:moveTo>
                    <a:lnTo>
                      <a:pt x="271414" y="212443"/>
                    </a:lnTo>
                    <a:lnTo>
                      <a:pt x="219373" y="203973"/>
                    </a:lnTo>
                    <a:lnTo>
                      <a:pt x="9992" y="45349"/>
                    </a:lnTo>
                    <a:cubicBezTo>
                      <a:pt x="-1109" y="36943"/>
                      <a:pt x="-3291" y="21093"/>
                      <a:pt x="5115" y="9992"/>
                    </a:cubicBezTo>
                    <a:lnTo>
                      <a:pt x="5115" y="9992"/>
                    </a:lnTo>
                    <a:cubicBezTo>
                      <a:pt x="13521" y="-1109"/>
                      <a:pt x="29371" y="-3291"/>
                      <a:pt x="40472" y="5115"/>
                    </a:cubicBezTo>
                    <a:lnTo>
                      <a:pt x="249853" y="163739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86A75DC-3E7E-F405-83B0-78A71AAB148E}"/>
                  </a:ext>
                </a:extLst>
              </p:cNvPr>
              <p:cNvSpPr/>
              <p:nvPr/>
            </p:nvSpPr>
            <p:spPr>
              <a:xfrm>
                <a:off x="14447842" y="5877326"/>
                <a:ext cx="30415" cy="40233"/>
              </a:xfrm>
              <a:custGeom>
                <a:avLst/>
                <a:gdLst>
                  <a:gd name="connsiteX0" fmla="*/ 0 w 30415"/>
                  <a:gd name="connsiteY0" fmla="*/ 40234 h 40233"/>
                  <a:gd name="connsiteX1" fmla="*/ 30416 w 30415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15" h="40233">
                    <a:moveTo>
                      <a:pt x="0" y="40234"/>
                    </a:moveTo>
                    <a:lnTo>
                      <a:pt x="30416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7B953BD-6623-01F0-A148-B0A2BB3016F3}"/>
                  </a:ext>
                </a:extLst>
              </p:cNvPr>
              <p:cNvSpPr/>
              <p:nvPr/>
            </p:nvSpPr>
            <p:spPr>
              <a:xfrm>
                <a:off x="14251358" y="5728520"/>
                <a:ext cx="30479" cy="40233"/>
              </a:xfrm>
              <a:custGeom>
                <a:avLst/>
                <a:gdLst>
                  <a:gd name="connsiteX0" fmla="*/ 0 w 30479"/>
                  <a:gd name="connsiteY0" fmla="*/ 40234 h 40233"/>
                  <a:gd name="connsiteX1" fmla="*/ 30480 w 30479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79" h="40233">
                    <a:moveTo>
                      <a:pt x="0" y="40234"/>
                    </a:moveTo>
                    <a:lnTo>
                      <a:pt x="30480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25D3EE3A-9A01-2E05-879A-8D7751F0DC24}"/>
                  </a:ext>
                </a:extLst>
              </p:cNvPr>
              <p:cNvSpPr/>
              <p:nvPr/>
            </p:nvSpPr>
            <p:spPr>
              <a:xfrm>
                <a:off x="14240623" y="5827082"/>
                <a:ext cx="135607" cy="147109"/>
              </a:xfrm>
              <a:custGeom>
                <a:avLst/>
                <a:gdLst>
                  <a:gd name="connsiteX0" fmla="*/ 63546 w 135607"/>
                  <a:gd name="connsiteY0" fmla="*/ 32020 h 147109"/>
                  <a:gd name="connsiteX1" fmla="*/ 11698 w 135607"/>
                  <a:gd name="connsiteY1" fmla="*/ 54543 h 147109"/>
                  <a:gd name="connsiteX2" fmla="*/ 7848 w 135607"/>
                  <a:gd name="connsiteY2" fmla="*/ 118455 h 147109"/>
                  <a:gd name="connsiteX3" fmla="*/ 38456 w 135607"/>
                  <a:gd name="connsiteY3" fmla="*/ 78093 h 147109"/>
                  <a:gd name="connsiteX4" fmla="*/ 67332 w 135607"/>
                  <a:gd name="connsiteY4" fmla="*/ 76745 h 147109"/>
                  <a:gd name="connsiteX5" fmla="*/ 73813 w 135607"/>
                  <a:gd name="connsiteY5" fmla="*/ 104915 h 147109"/>
                  <a:gd name="connsiteX6" fmla="*/ 43205 w 135607"/>
                  <a:gd name="connsiteY6" fmla="*/ 145277 h 147109"/>
                  <a:gd name="connsiteX7" fmla="*/ 103716 w 135607"/>
                  <a:gd name="connsiteY7" fmla="*/ 124230 h 147109"/>
                  <a:gd name="connsiteX8" fmla="*/ 111352 w 135607"/>
                  <a:gd name="connsiteY8" fmla="*/ 68211 h 147109"/>
                  <a:gd name="connsiteX9" fmla="*/ 135607 w 135607"/>
                  <a:gd name="connsiteY9" fmla="*/ 36191 h 147109"/>
                  <a:gd name="connsiteX10" fmla="*/ 87866 w 135607"/>
                  <a:gd name="connsiteY10" fmla="*/ 0 h 147109"/>
                  <a:gd name="connsiteX11" fmla="*/ 63611 w 135607"/>
                  <a:gd name="connsiteY11" fmla="*/ 32020 h 1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7" h="147109">
                    <a:moveTo>
                      <a:pt x="63546" y="32020"/>
                    </a:moveTo>
                    <a:cubicBezTo>
                      <a:pt x="44167" y="30031"/>
                      <a:pt x="24275" y="37859"/>
                      <a:pt x="11698" y="54543"/>
                    </a:cubicBezTo>
                    <a:cubicBezTo>
                      <a:pt x="-2804" y="73665"/>
                      <a:pt x="-3510" y="98948"/>
                      <a:pt x="7848" y="118455"/>
                    </a:cubicBezTo>
                    <a:lnTo>
                      <a:pt x="38456" y="78093"/>
                    </a:lnTo>
                    <a:lnTo>
                      <a:pt x="67332" y="76745"/>
                    </a:lnTo>
                    <a:lnTo>
                      <a:pt x="73813" y="104915"/>
                    </a:lnTo>
                    <a:lnTo>
                      <a:pt x="43205" y="145277"/>
                    </a:lnTo>
                    <a:cubicBezTo>
                      <a:pt x="65086" y="150924"/>
                      <a:pt x="89214" y="143416"/>
                      <a:pt x="103716" y="124230"/>
                    </a:cubicBezTo>
                    <a:cubicBezTo>
                      <a:pt x="116357" y="107546"/>
                      <a:pt x="118474" y="86306"/>
                      <a:pt x="111352" y="68211"/>
                    </a:cubicBezTo>
                    <a:lnTo>
                      <a:pt x="135607" y="36191"/>
                    </a:lnTo>
                    <a:lnTo>
                      <a:pt x="87866" y="0"/>
                    </a:lnTo>
                    <a:lnTo>
                      <a:pt x="63611" y="32020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35CDCDA-6469-EB8E-6392-D9856ABB91C3}"/>
                  </a:ext>
                </a:extLst>
              </p:cNvPr>
              <p:cNvSpPr/>
              <p:nvPr/>
            </p:nvSpPr>
            <p:spPr>
              <a:xfrm>
                <a:off x="14358904" y="5676001"/>
                <a:ext cx="135543" cy="147167"/>
              </a:xfrm>
              <a:custGeom>
                <a:avLst/>
                <a:gdLst>
                  <a:gd name="connsiteX0" fmla="*/ 24192 w 135543"/>
                  <a:gd name="connsiteY0" fmla="*/ 78892 h 147167"/>
                  <a:gd name="connsiteX1" fmla="*/ 31828 w 135543"/>
                  <a:gd name="connsiteY1" fmla="*/ 22873 h 147167"/>
                  <a:gd name="connsiteX2" fmla="*/ 92338 w 135543"/>
                  <a:gd name="connsiteY2" fmla="*/ 1826 h 147167"/>
                  <a:gd name="connsiteX3" fmla="*/ 61730 w 135543"/>
                  <a:gd name="connsiteY3" fmla="*/ 42188 h 147167"/>
                  <a:gd name="connsiteX4" fmla="*/ 68211 w 135543"/>
                  <a:gd name="connsiteY4" fmla="*/ 70358 h 147167"/>
                  <a:gd name="connsiteX5" fmla="*/ 97087 w 135543"/>
                  <a:gd name="connsiteY5" fmla="*/ 69010 h 147167"/>
                  <a:gd name="connsiteX6" fmla="*/ 127695 w 135543"/>
                  <a:gd name="connsiteY6" fmla="*/ 28648 h 147167"/>
                  <a:gd name="connsiteX7" fmla="*/ 123845 w 135543"/>
                  <a:gd name="connsiteY7" fmla="*/ 92624 h 147167"/>
                  <a:gd name="connsiteX8" fmla="*/ 71998 w 135543"/>
                  <a:gd name="connsiteY8" fmla="*/ 115147 h 147167"/>
                  <a:gd name="connsiteX9" fmla="*/ 47742 w 135543"/>
                  <a:gd name="connsiteY9" fmla="*/ 147167 h 147167"/>
                  <a:gd name="connsiteX10" fmla="*/ 0 w 135543"/>
                  <a:gd name="connsiteY10" fmla="*/ 110976 h 147167"/>
                  <a:gd name="connsiteX11" fmla="*/ 24256 w 135543"/>
                  <a:gd name="connsiteY11" fmla="*/ 78956 h 14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543" h="147167">
                    <a:moveTo>
                      <a:pt x="24192" y="78892"/>
                    </a:moveTo>
                    <a:cubicBezTo>
                      <a:pt x="17069" y="60797"/>
                      <a:pt x="19186" y="39493"/>
                      <a:pt x="31828" y="22873"/>
                    </a:cubicBezTo>
                    <a:cubicBezTo>
                      <a:pt x="46330" y="3751"/>
                      <a:pt x="70458" y="-3821"/>
                      <a:pt x="92338" y="1826"/>
                    </a:cubicBezTo>
                    <a:lnTo>
                      <a:pt x="61730" y="42188"/>
                    </a:lnTo>
                    <a:lnTo>
                      <a:pt x="68211" y="70358"/>
                    </a:lnTo>
                    <a:lnTo>
                      <a:pt x="97087" y="69010"/>
                    </a:lnTo>
                    <a:lnTo>
                      <a:pt x="127695" y="28648"/>
                    </a:lnTo>
                    <a:cubicBezTo>
                      <a:pt x="139053" y="48155"/>
                      <a:pt x="138347" y="73438"/>
                      <a:pt x="123845" y="92624"/>
                    </a:cubicBezTo>
                    <a:cubicBezTo>
                      <a:pt x="111204" y="109308"/>
                      <a:pt x="91312" y="117072"/>
                      <a:pt x="71998" y="115147"/>
                    </a:cubicBezTo>
                    <a:lnTo>
                      <a:pt x="47742" y="147167"/>
                    </a:lnTo>
                    <a:lnTo>
                      <a:pt x="0" y="110976"/>
                    </a:lnTo>
                    <a:lnTo>
                      <a:pt x="24256" y="78956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B246337-A57A-F38C-91BE-40C838BFBB15}"/>
                </a:ext>
              </a:extLst>
            </p:cNvPr>
            <p:cNvSpPr/>
            <p:nvPr/>
          </p:nvSpPr>
          <p:spPr>
            <a:xfrm>
              <a:off x="13365128" y="4490069"/>
              <a:ext cx="473113" cy="316863"/>
            </a:xfrm>
            <a:custGeom>
              <a:avLst/>
              <a:gdLst>
                <a:gd name="connsiteX0" fmla="*/ 436345 w 473113"/>
                <a:gd name="connsiteY0" fmla="*/ 0 h 316863"/>
                <a:gd name="connsiteX1" fmla="*/ 473113 w 473113"/>
                <a:gd name="connsiteY1" fmla="*/ 36769 h 316863"/>
                <a:gd name="connsiteX2" fmla="*/ 473113 w 473113"/>
                <a:gd name="connsiteY2" fmla="*/ 280095 h 316863"/>
                <a:gd name="connsiteX3" fmla="*/ 436345 w 473113"/>
                <a:gd name="connsiteY3" fmla="*/ 316864 h 316863"/>
                <a:gd name="connsiteX4" fmla="*/ 36768 w 473113"/>
                <a:gd name="connsiteY4" fmla="*/ 316864 h 316863"/>
                <a:gd name="connsiteX5" fmla="*/ 0 w 473113"/>
                <a:gd name="connsiteY5" fmla="*/ 280095 h 316863"/>
                <a:gd name="connsiteX6" fmla="*/ 0 w 473113"/>
                <a:gd name="connsiteY6" fmla="*/ 36769 h 316863"/>
                <a:gd name="connsiteX7" fmla="*/ 36768 w 473113"/>
                <a:gd name="connsiteY7" fmla="*/ 0 h 3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3113" h="316863">
                  <a:moveTo>
                    <a:pt x="436345" y="0"/>
                  </a:moveTo>
                  <a:cubicBezTo>
                    <a:pt x="456651" y="0"/>
                    <a:pt x="473113" y="16462"/>
                    <a:pt x="473113" y="36769"/>
                  </a:cubicBezTo>
                  <a:lnTo>
                    <a:pt x="473113" y="280095"/>
                  </a:lnTo>
                  <a:cubicBezTo>
                    <a:pt x="473113" y="300402"/>
                    <a:pt x="456651" y="316864"/>
                    <a:pt x="436345" y="316864"/>
                  </a:cubicBezTo>
                  <a:lnTo>
                    <a:pt x="36768" y="316864"/>
                  </a:lnTo>
                  <a:cubicBezTo>
                    <a:pt x="16461" y="316864"/>
                    <a:pt x="0" y="300402"/>
                    <a:pt x="0" y="280095"/>
                  </a:cubicBezTo>
                  <a:lnTo>
                    <a:pt x="0" y="36769"/>
                  </a:lnTo>
                  <a:cubicBezTo>
                    <a:pt x="0" y="16462"/>
                    <a:pt x="16462" y="0"/>
                    <a:pt x="36768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9E4B86F-5719-4E5E-5306-669C7BF411B0}"/>
                </a:ext>
              </a:extLst>
            </p:cNvPr>
            <p:cNvSpPr/>
            <p:nvPr/>
          </p:nvSpPr>
          <p:spPr>
            <a:xfrm>
              <a:off x="13656774" y="4806355"/>
              <a:ext cx="82648" cy="82648"/>
            </a:xfrm>
            <a:custGeom>
              <a:avLst/>
              <a:gdLst>
                <a:gd name="connsiteX0" fmla="*/ 82649 w 82648"/>
                <a:gd name="connsiteY0" fmla="*/ 82649 h 82648"/>
                <a:gd name="connsiteX1" fmla="*/ 82649 w 82648"/>
                <a:gd name="connsiteY1" fmla="*/ 82649 h 82648"/>
                <a:gd name="connsiteX2" fmla="*/ 0 w 82648"/>
                <a:gd name="connsiteY2" fmla="*/ 0 h 82648"/>
                <a:gd name="connsiteX3" fmla="*/ 0 w 82648"/>
                <a:gd name="connsiteY3" fmla="*/ 0 h 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48" h="82648">
                  <a:moveTo>
                    <a:pt x="82649" y="82649"/>
                  </a:moveTo>
                  <a:lnTo>
                    <a:pt x="82649" y="82649"/>
                  </a:lnTo>
                  <a:cubicBezTo>
                    <a:pt x="37025" y="82649"/>
                    <a:pt x="0" y="45688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315" name="Graphic 182">
              <a:extLst>
                <a:ext uri="{FF2B5EF4-FFF2-40B4-BE49-F238E27FC236}">
                  <a16:creationId xmlns:a16="http://schemas.microsoft.com/office/drawing/2014/main" id="{3986F3B6-E80B-388A-C733-0E06E4203E41}"/>
                </a:ext>
              </a:extLst>
            </p:cNvPr>
            <p:cNvGrpSpPr/>
            <p:nvPr/>
          </p:nvGrpSpPr>
          <p:grpSpPr>
            <a:xfrm>
              <a:off x="13458172" y="4614877"/>
              <a:ext cx="287025" cy="67120"/>
              <a:chOff x="13458172" y="4614877"/>
              <a:chExt cx="287025" cy="67120"/>
            </a:xfrm>
            <a:solidFill>
              <a:srgbClr val="F7C1A6"/>
            </a:solidFill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9A04D25C-2E66-AC47-0C31-4A1238C5B007}"/>
                  </a:ext>
                </a:extLst>
              </p:cNvPr>
              <p:cNvSpPr/>
              <p:nvPr/>
            </p:nvSpPr>
            <p:spPr>
              <a:xfrm>
                <a:off x="13458172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0" y="67120"/>
                    </a:cubicBezTo>
                    <a:cubicBezTo>
                      <a:pt x="15026" y="67120"/>
                      <a:pt x="0" y="52095"/>
                      <a:pt x="0" y="33560"/>
                    </a:cubicBezTo>
                    <a:cubicBezTo>
                      <a:pt x="0" y="15025"/>
                      <a:pt x="15026" y="0"/>
                      <a:pt x="33560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452EFB4E-94D9-7530-DD3E-CCEFBFBEFBA1}"/>
                  </a:ext>
                </a:extLst>
              </p:cNvPr>
              <p:cNvSpPr/>
              <p:nvPr/>
            </p:nvSpPr>
            <p:spPr>
              <a:xfrm>
                <a:off x="13568093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1 w 67120"/>
                  <a:gd name="connsiteY1" fmla="*/ 67120 h 67120"/>
                  <a:gd name="connsiteX2" fmla="*/ 1 w 67120"/>
                  <a:gd name="connsiteY2" fmla="*/ 33560 h 67120"/>
                  <a:gd name="connsiteX3" fmla="*/ 33561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1" y="67120"/>
                    </a:cubicBezTo>
                    <a:cubicBezTo>
                      <a:pt x="15026" y="67120"/>
                      <a:pt x="1" y="52095"/>
                      <a:pt x="1" y="33560"/>
                    </a:cubicBezTo>
                    <a:cubicBezTo>
                      <a:pt x="1" y="15025"/>
                      <a:pt x="15026" y="0"/>
                      <a:pt x="33561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5B289BE-EBFC-6E19-D57F-21C71693D706}"/>
                  </a:ext>
                </a:extLst>
              </p:cNvPr>
              <p:cNvSpPr/>
              <p:nvPr/>
            </p:nvSpPr>
            <p:spPr>
              <a:xfrm>
                <a:off x="13678077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4" y="67120"/>
                      <a:pt x="33560" y="67120"/>
                    </a:cubicBezTo>
                    <a:cubicBezTo>
                      <a:pt x="15025" y="67120"/>
                      <a:pt x="0" y="52095"/>
                      <a:pt x="0" y="33560"/>
                    </a:cubicBezTo>
                    <a:cubicBezTo>
                      <a:pt x="0" y="15025"/>
                      <a:pt x="15025" y="0"/>
                      <a:pt x="33560" y="0"/>
                    </a:cubicBezTo>
                    <a:cubicBezTo>
                      <a:pt x="52094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1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9A697B-81EC-DA29-73D8-8AFE596F1789}"/>
              </a:ext>
            </a:extLst>
          </p:cNvPr>
          <p:cNvGrpSpPr/>
          <p:nvPr/>
        </p:nvGrpSpPr>
        <p:grpSpPr>
          <a:xfrm>
            <a:off x="7727993" y="852615"/>
            <a:ext cx="1157989" cy="1157751"/>
            <a:chOff x="6246746" y="852615"/>
            <a:chExt cx="1157989" cy="11577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876506-4A0F-AA0D-7085-06F3CD47DE73}"/>
                </a:ext>
              </a:extLst>
            </p:cNvPr>
            <p:cNvSpPr/>
            <p:nvPr/>
          </p:nvSpPr>
          <p:spPr>
            <a:xfrm>
              <a:off x="6246984" y="852615"/>
              <a:ext cx="1157751" cy="1157751"/>
            </a:xfrm>
            <a:prstGeom prst="rect">
              <a:avLst/>
            </a:prstGeom>
            <a:solidFill>
              <a:srgbClr val="E82E4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F36C99-D95B-3545-7325-55365CE07AEF}"/>
                </a:ext>
              </a:extLst>
            </p:cNvPr>
            <p:cNvSpPr txBox="1"/>
            <p:nvPr/>
          </p:nvSpPr>
          <p:spPr>
            <a:xfrm>
              <a:off x="6246746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Cherry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E83050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232, 48, 80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381B2-8F5F-0185-0998-3572A85A3E8C}"/>
              </a:ext>
            </a:extLst>
          </p:cNvPr>
          <p:cNvGrpSpPr/>
          <p:nvPr/>
        </p:nvGrpSpPr>
        <p:grpSpPr>
          <a:xfrm>
            <a:off x="10675254" y="852615"/>
            <a:ext cx="1157752" cy="1157751"/>
            <a:chOff x="7724864" y="852615"/>
            <a:chExt cx="1157752" cy="1157751"/>
          </a:xfrm>
          <a:solidFill>
            <a:srgbClr val="FBB60C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40B4C9-7557-8D04-28CE-4B362254D989}"/>
                </a:ext>
              </a:extLst>
            </p:cNvPr>
            <p:cNvSpPr/>
            <p:nvPr/>
          </p:nvSpPr>
          <p:spPr>
            <a:xfrm>
              <a:off x="772486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B78167-1E3B-921E-78D7-F40B313D38ED}"/>
                </a:ext>
              </a:extLst>
            </p:cNvPr>
            <p:cNvSpPr txBox="1"/>
            <p:nvPr/>
          </p:nvSpPr>
          <p:spPr>
            <a:xfrm>
              <a:off x="7724864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Yellow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F9B418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249, 180, 24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4D56D6-DC1D-19E2-E5C8-00C74ED70BE3}"/>
              </a:ext>
            </a:extLst>
          </p:cNvPr>
          <p:cNvGrpSpPr/>
          <p:nvPr/>
        </p:nvGrpSpPr>
        <p:grpSpPr>
          <a:xfrm>
            <a:off x="9183274" y="852615"/>
            <a:ext cx="1166884" cy="1157751"/>
            <a:chOff x="9193612" y="852615"/>
            <a:chExt cx="1166884" cy="1157751"/>
          </a:xfrm>
          <a:solidFill>
            <a:srgbClr val="00A04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0C8AB1-FF22-2DEA-DA3E-595068A3BB02}"/>
                </a:ext>
              </a:extLst>
            </p:cNvPr>
            <p:cNvSpPr/>
            <p:nvPr/>
          </p:nvSpPr>
          <p:spPr>
            <a:xfrm>
              <a:off x="920274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FE1F0-5C2A-C6FB-69BA-B4A426767985}"/>
                </a:ext>
              </a:extLst>
            </p:cNvPr>
            <p:cNvSpPr txBox="1"/>
            <p:nvPr/>
          </p:nvSpPr>
          <p:spPr>
            <a:xfrm>
              <a:off x="9193612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Green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00A14A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0, 161, 74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FD0457-A6F1-0897-BC53-3976933487E5}"/>
              </a:ext>
            </a:extLst>
          </p:cNvPr>
          <p:cNvGrpSpPr/>
          <p:nvPr/>
        </p:nvGrpSpPr>
        <p:grpSpPr>
          <a:xfrm>
            <a:off x="6240609" y="852615"/>
            <a:ext cx="1180805" cy="1157751"/>
            <a:chOff x="10657810" y="852615"/>
            <a:chExt cx="1180805" cy="11577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A31CD-4073-5558-DD60-726668D4F731}"/>
                </a:ext>
              </a:extLst>
            </p:cNvPr>
            <p:cNvSpPr/>
            <p:nvPr/>
          </p:nvSpPr>
          <p:spPr>
            <a:xfrm>
              <a:off x="10680864" y="852615"/>
              <a:ext cx="1157751" cy="1157751"/>
            </a:xfrm>
            <a:prstGeom prst="rect">
              <a:avLst/>
            </a:prstGeom>
            <a:solidFill>
              <a:srgbClr val="123F9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47DAF9-1019-AFF0-04B2-919BEC31F021}"/>
                </a:ext>
              </a:extLst>
            </p:cNvPr>
            <p:cNvSpPr txBox="1"/>
            <p:nvPr/>
          </p:nvSpPr>
          <p:spPr>
            <a:xfrm>
              <a:off x="10657810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1F448F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31, 68, 143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B64B-8E32-10CF-BA15-327C4AA272F3}"/>
              </a:ext>
            </a:extLst>
          </p:cNvPr>
          <p:cNvGrpSpPr/>
          <p:nvPr/>
        </p:nvGrpSpPr>
        <p:grpSpPr>
          <a:xfrm>
            <a:off x="7727993" y="2290431"/>
            <a:ext cx="1157989" cy="1157751"/>
            <a:chOff x="6246746" y="2290431"/>
            <a:chExt cx="1157989" cy="11577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C624AA-BE99-B47C-744B-D5B932A00AE6}"/>
                </a:ext>
              </a:extLst>
            </p:cNvPr>
            <p:cNvSpPr/>
            <p:nvPr/>
          </p:nvSpPr>
          <p:spPr>
            <a:xfrm>
              <a:off x="6246984" y="2290431"/>
              <a:ext cx="1157751" cy="1157751"/>
            </a:xfrm>
            <a:prstGeom prst="rect">
              <a:avLst/>
            </a:prstGeom>
            <a:solidFill>
              <a:srgbClr val="EC4D6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DA5519-D4B1-1F5B-BAA3-2D3CC6FBBB11}"/>
                </a:ext>
              </a:extLst>
            </p:cNvPr>
            <p:cNvSpPr txBox="1"/>
            <p:nvPr/>
          </p:nvSpPr>
          <p:spPr>
            <a:xfrm>
              <a:off x="6246746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EC4D6A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77, 106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22CD23-038F-6F63-B01E-9682CDF30E62}"/>
              </a:ext>
            </a:extLst>
          </p:cNvPr>
          <p:cNvGrpSpPr/>
          <p:nvPr/>
        </p:nvGrpSpPr>
        <p:grpSpPr>
          <a:xfrm>
            <a:off x="10675254" y="2290431"/>
            <a:ext cx="1157752" cy="1157751"/>
            <a:chOff x="7724864" y="2290431"/>
            <a:chExt cx="1157752" cy="11577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C3D383-C95D-7254-61B7-F288F76E563F}"/>
                </a:ext>
              </a:extLst>
            </p:cNvPr>
            <p:cNvSpPr/>
            <p:nvPr/>
          </p:nvSpPr>
          <p:spPr>
            <a:xfrm>
              <a:off x="7724865" y="2290431"/>
              <a:ext cx="1157751" cy="1157751"/>
            </a:xfrm>
            <a:prstGeom prst="rect">
              <a:avLst/>
            </a:prstGeom>
            <a:solidFill>
              <a:srgbClr val="FCC847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1DBCFD-2665-5480-02B0-8A0E1B38E341}"/>
                </a:ext>
              </a:extLst>
            </p:cNvPr>
            <p:cNvSpPr txBox="1"/>
            <p:nvPr/>
          </p:nvSpPr>
          <p:spPr>
            <a:xfrm>
              <a:off x="7724864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FCC747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252, 199, 71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22F79F-E988-AE46-320A-59C688EE0322}"/>
              </a:ext>
            </a:extLst>
          </p:cNvPr>
          <p:cNvGrpSpPr/>
          <p:nvPr/>
        </p:nvGrpSpPr>
        <p:grpSpPr>
          <a:xfrm>
            <a:off x="9183274" y="2290431"/>
            <a:ext cx="1166884" cy="1157751"/>
            <a:chOff x="9193612" y="2290431"/>
            <a:chExt cx="1166884" cy="11577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48C63B-B52E-8762-7B97-45E2A8274DDF}"/>
                </a:ext>
              </a:extLst>
            </p:cNvPr>
            <p:cNvSpPr/>
            <p:nvPr/>
          </p:nvSpPr>
          <p:spPr>
            <a:xfrm>
              <a:off x="9202745" y="2290431"/>
              <a:ext cx="1157751" cy="1157751"/>
            </a:xfrm>
            <a:prstGeom prst="rect">
              <a:avLst/>
            </a:prstGeom>
            <a:solidFill>
              <a:srgbClr val="24AF5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37C3D8-82F4-399D-A161-F5C34F504415}"/>
                </a:ext>
              </a:extLst>
            </p:cNvPr>
            <p:cNvSpPr txBox="1"/>
            <p:nvPr/>
          </p:nvSpPr>
          <p:spPr>
            <a:xfrm>
              <a:off x="9193612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1AAF5E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26, 175, 94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ECE6C5-82B1-68AA-83DE-5DE1DE15584F}"/>
              </a:ext>
            </a:extLst>
          </p:cNvPr>
          <p:cNvGrpSpPr/>
          <p:nvPr/>
        </p:nvGrpSpPr>
        <p:grpSpPr>
          <a:xfrm>
            <a:off x="6240609" y="2290431"/>
            <a:ext cx="1180805" cy="1157751"/>
            <a:chOff x="10657810" y="2290431"/>
            <a:chExt cx="1180805" cy="11577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1600F8-B36C-600D-A839-BD18C5C8758E}"/>
                </a:ext>
              </a:extLst>
            </p:cNvPr>
            <p:cNvSpPr/>
            <p:nvPr/>
          </p:nvSpPr>
          <p:spPr>
            <a:xfrm>
              <a:off x="10680864" y="2290431"/>
              <a:ext cx="1157751" cy="1157751"/>
            </a:xfrm>
            <a:prstGeom prst="rect">
              <a:avLst/>
            </a:prstGeom>
            <a:solidFill>
              <a:srgbClr val="295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F749D9-E624-7420-3C91-3B2740DFAC4A}"/>
                </a:ext>
              </a:extLst>
            </p:cNvPr>
            <p:cNvSpPr txBox="1"/>
            <p:nvPr/>
          </p:nvSpPr>
          <p:spPr>
            <a:xfrm>
              <a:off x="10657810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24539F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36, 83, 159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58061A-D5DD-BF52-0B29-5BBA0F574BE1}"/>
              </a:ext>
            </a:extLst>
          </p:cNvPr>
          <p:cNvGrpSpPr/>
          <p:nvPr/>
        </p:nvGrpSpPr>
        <p:grpSpPr>
          <a:xfrm>
            <a:off x="7727993" y="3728247"/>
            <a:ext cx="1157989" cy="1157751"/>
            <a:chOff x="6246746" y="3728247"/>
            <a:chExt cx="1157989" cy="11577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0EA050-FF01-1136-F800-6D30E6CD5D4A}"/>
                </a:ext>
              </a:extLst>
            </p:cNvPr>
            <p:cNvSpPr/>
            <p:nvPr/>
          </p:nvSpPr>
          <p:spPr>
            <a:xfrm>
              <a:off x="6246984" y="3728247"/>
              <a:ext cx="1157751" cy="1157751"/>
            </a:xfrm>
            <a:prstGeom prst="rect">
              <a:avLst/>
            </a:prstGeom>
            <a:solidFill>
              <a:srgbClr val="F6AAB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9F1194-56F2-6286-6439-E5FE85B0CA70}"/>
                </a:ext>
              </a:extLst>
            </p:cNvPr>
            <p:cNvSpPr txBox="1"/>
            <p:nvPr/>
          </p:nvSpPr>
          <p:spPr>
            <a:xfrm>
              <a:off x="6246746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F6AAB9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246, 170, 185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EC130F-3F8A-B5C8-8EC9-540D0AF128C1}"/>
              </a:ext>
            </a:extLst>
          </p:cNvPr>
          <p:cNvGrpSpPr/>
          <p:nvPr/>
        </p:nvGrpSpPr>
        <p:grpSpPr>
          <a:xfrm>
            <a:off x="10675254" y="3728247"/>
            <a:ext cx="1157752" cy="1157751"/>
            <a:chOff x="7724864" y="3728247"/>
            <a:chExt cx="1157752" cy="11577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F1E7B9-988C-CEF8-3367-B8BC942DE4C4}"/>
                </a:ext>
              </a:extLst>
            </p:cNvPr>
            <p:cNvSpPr/>
            <p:nvPr/>
          </p:nvSpPr>
          <p:spPr>
            <a:xfrm>
              <a:off x="7724865" y="3728247"/>
              <a:ext cx="1157751" cy="1157751"/>
            </a:xfrm>
            <a:prstGeom prst="rect">
              <a:avLst/>
            </a:prstGeom>
            <a:solidFill>
              <a:srgbClr val="FEE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37D222-A502-8687-7051-990A34629D86}"/>
                </a:ext>
              </a:extLst>
            </p:cNvPr>
            <p:cNvSpPr txBox="1"/>
            <p:nvPr/>
          </p:nvSpPr>
          <p:spPr>
            <a:xfrm>
              <a:off x="7724864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FCE39B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227, 155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068D7F-45F3-C421-A800-156AF4CB6982}"/>
              </a:ext>
            </a:extLst>
          </p:cNvPr>
          <p:cNvGrpSpPr/>
          <p:nvPr/>
        </p:nvGrpSpPr>
        <p:grpSpPr>
          <a:xfrm>
            <a:off x="9183274" y="3728247"/>
            <a:ext cx="1166884" cy="1157751"/>
            <a:chOff x="9193612" y="3728247"/>
            <a:chExt cx="1166884" cy="115775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B6A702-2FCA-8347-12AB-30064FB66A2C}"/>
                </a:ext>
              </a:extLst>
            </p:cNvPr>
            <p:cNvSpPr/>
            <p:nvPr/>
          </p:nvSpPr>
          <p:spPr>
            <a:xfrm>
              <a:off x="9202745" y="3728247"/>
              <a:ext cx="1157751" cy="1157751"/>
            </a:xfrm>
            <a:prstGeom prst="rect">
              <a:avLst/>
            </a:prstGeom>
            <a:solidFill>
              <a:srgbClr val="9AD9B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68337D-695B-2F48-91AD-581E8A357385}"/>
                </a:ext>
              </a:extLst>
            </p:cNvPr>
            <p:cNvSpPr txBox="1"/>
            <p:nvPr/>
          </p:nvSpPr>
          <p:spPr>
            <a:xfrm>
              <a:off x="9193612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9BD3B3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155, 211, 179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0B3312-EE1A-5E07-378F-40C7898339D2}"/>
              </a:ext>
            </a:extLst>
          </p:cNvPr>
          <p:cNvGrpSpPr/>
          <p:nvPr/>
        </p:nvGrpSpPr>
        <p:grpSpPr>
          <a:xfrm>
            <a:off x="6240609" y="3728247"/>
            <a:ext cx="1180805" cy="1157751"/>
            <a:chOff x="10657810" y="3728247"/>
            <a:chExt cx="1180805" cy="115775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A3A3C0-AFDC-668B-21B6-EBC851444962}"/>
                </a:ext>
              </a:extLst>
            </p:cNvPr>
            <p:cNvSpPr/>
            <p:nvPr/>
          </p:nvSpPr>
          <p:spPr>
            <a:xfrm>
              <a:off x="10680864" y="3728247"/>
              <a:ext cx="1157751" cy="1157751"/>
            </a:xfrm>
            <a:prstGeom prst="rect">
              <a:avLst/>
            </a:prstGeom>
            <a:solidFill>
              <a:srgbClr val="A0B2D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655F65-10CB-F893-58A9-7C974A96CE27}"/>
                </a:ext>
              </a:extLst>
            </p:cNvPr>
            <p:cNvSpPr txBox="1"/>
            <p:nvPr/>
          </p:nvSpPr>
          <p:spPr>
            <a:xfrm>
              <a:off x="10657810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A1B2D5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161, 178, 213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7EE66B-B064-C653-4AC6-98799C9CEE69}"/>
              </a:ext>
            </a:extLst>
          </p:cNvPr>
          <p:cNvGrpSpPr/>
          <p:nvPr/>
        </p:nvGrpSpPr>
        <p:grpSpPr>
          <a:xfrm>
            <a:off x="7727993" y="5166063"/>
            <a:ext cx="1157989" cy="1157751"/>
            <a:chOff x="6246746" y="5166063"/>
            <a:chExt cx="1157989" cy="11577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D6DA75-CF3B-F408-E3C6-4EAF0D10FA3A}"/>
                </a:ext>
              </a:extLst>
            </p:cNvPr>
            <p:cNvSpPr/>
            <p:nvPr/>
          </p:nvSpPr>
          <p:spPr>
            <a:xfrm>
              <a:off x="6246984" y="5166063"/>
              <a:ext cx="1157751" cy="1157751"/>
            </a:xfrm>
            <a:prstGeom prst="rect">
              <a:avLst/>
            </a:prstGeom>
            <a:solidFill>
              <a:srgbClr val="FDE3E6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C13C57-E5A9-EBD9-F09F-8BC3A9749D02}"/>
                </a:ext>
              </a:extLst>
            </p:cNvPr>
            <p:cNvSpPr txBox="1"/>
            <p:nvPr/>
          </p:nvSpPr>
          <p:spPr>
            <a:xfrm>
              <a:off x="6246746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FCE3E6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252, 227, 230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485EEC-029C-DC80-4FE7-32D51CC5A562}"/>
              </a:ext>
            </a:extLst>
          </p:cNvPr>
          <p:cNvGrpSpPr/>
          <p:nvPr/>
        </p:nvGrpSpPr>
        <p:grpSpPr>
          <a:xfrm>
            <a:off x="10675254" y="5166063"/>
            <a:ext cx="1157752" cy="1157751"/>
            <a:chOff x="7724864" y="5166063"/>
            <a:chExt cx="1157752" cy="115775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40668E-1367-5DCB-F423-659AFC71B564}"/>
                </a:ext>
              </a:extLst>
            </p:cNvPr>
            <p:cNvSpPr/>
            <p:nvPr/>
          </p:nvSpPr>
          <p:spPr>
            <a:xfrm>
              <a:off x="7724865" y="5166063"/>
              <a:ext cx="1157751" cy="1157751"/>
            </a:xfrm>
            <a:prstGeom prst="rect">
              <a:avLst/>
            </a:prstGeom>
            <a:solidFill>
              <a:srgbClr val="FEF4C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C62D24-90BC-2CC6-0542-0738115BCF16}"/>
                </a:ext>
              </a:extLst>
            </p:cNvPr>
            <p:cNvSpPr txBox="1"/>
            <p:nvPr/>
          </p:nvSpPr>
          <p:spPr>
            <a:xfrm>
              <a:off x="7724864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FEF4CF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244, 207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9FD8F6-90F4-4845-B228-8AE8623DB59B}"/>
              </a:ext>
            </a:extLst>
          </p:cNvPr>
          <p:cNvGrpSpPr/>
          <p:nvPr/>
        </p:nvGrpSpPr>
        <p:grpSpPr>
          <a:xfrm>
            <a:off x="9183274" y="5166063"/>
            <a:ext cx="1166884" cy="1157751"/>
            <a:chOff x="9193612" y="5166063"/>
            <a:chExt cx="1166884" cy="115775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C2D467F-A591-0735-7009-A7EE61D7591E}"/>
                </a:ext>
              </a:extLst>
            </p:cNvPr>
            <p:cNvSpPr/>
            <p:nvPr/>
          </p:nvSpPr>
          <p:spPr>
            <a:xfrm>
              <a:off x="9202745" y="5166063"/>
              <a:ext cx="1157751" cy="1157751"/>
            </a:xfrm>
            <a:prstGeom prst="rect">
              <a:avLst/>
            </a:prstGeom>
            <a:solidFill>
              <a:srgbClr val="D2EFD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E7B2B1-AE43-A0A9-CC36-784FA23B9AC1}"/>
                </a:ext>
              </a:extLst>
            </p:cNvPr>
            <p:cNvSpPr txBox="1"/>
            <p:nvPr/>
          </p:nvSpPr>
          <p:spPr>
            <a:xfrm>
              <a:off x="9193612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D1EAD9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209, 234, 217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965438-4A76-A25A-2A88-2F9AAEE2505A}"/>
              </a:ext>
            </a:extLst>
          </p:cNvPr>
          <p:cNvGrpSpPr/>
          <p:nvPr/>
        </p:nvGrpSpPr>
        <p:grpSpPr>
          <a:xfrm>
            <a:off x="6240609" y="5166063"/>
            <a:ext cx="1180805" cy="1157751"/>
            <a:chOff x="10657810" y="5166063"/>
            <a:chExt cx="1180805" cy="115775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4AECE8-48C8-A293-B742-716BF67162D8}"/>
                </a:ext>
              </a:extLst>
            </p:cNvPr>
            <p:cNvSpPr/>
            <p:nvPr/>
          </p:nvSpPr>
          <p:spPr>
            <a:xfrm>
              <a:off x="10680864" y="5166063"/>
              <a:ext cx="1157751" cy="1157751"/>
            </a:xfrm>
            <a:prstGeom prst="rect">
              <a:avLst/>
            </a:prstGeom>
            <a:solidFill>
              <a:srgbClr val="D4DCE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31604F-384D-66B2-4BB7-273165ED1D9C}"/>
                </a:ext>
              </a:extLst>
            </p:cNvPr>
            <p:cNvSpPr txBox="1"/>
            <p:nvPr/>
          </p:nvSpPr>
          <p:spPr>
            <a:xfrm>
              <a:off x="10657810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D5DBEC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213, 219, 236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BE15BE-A729-9715-FE4A-78FCFCC933F8}"/>
              </a:ext>
            </a:extLst>
          </p:cNvPr>
          <p:cNvGrpSpPr/>
          <p:nvPr/>
        </p:nvGrpSpPr>
        <p:grpSpPr>
          <a:xfrm>
            <a:off x="1836087" y="853399"/>
            <a:ext cx="1157751" cy="1157586"/>
            <a:chOff x="376439" y="853399"/>
            <a:chExt cx="1157751" cy="1157586"/>
          </a:xfrm>
          <a:solidFill>
            <a:srgbClr val="ED631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81FC11-1EAD-A470-4EAA-A7A663BECD42}"/>
                </a:ext>
              </a:extLst>
            </p:cNvPr>
            <p:cNvSpPr/>
            <p:nvPr/>
          </p:nvSpPr>
          <p:spPr>
            <a:xfrm>
              <a:off x="376439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A1F145-AAB9-2FC2-B749-1766BA1F6427}"/>
                </a:ext>
              </a:extLst>
            </p:cNvPr>
            <p:cNvSpPr txBox="1"/>
            <p:nvPr/>
          </p:nvSpPr>
          <p:spPr>
            <a:xfrm>
              <a:off x="376439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Orange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EC6523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101, 35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3F13C3-47D3-A6E2-12C4-ACD67F597C9E}"/>
              </a:ext>
            </a:extLst>
          </p:cNvPr>
          <p:cNvGrpSpPr/>
          <p:nvPr/>
        </p:nvGrpSpPr>
        <p:grpSpPr>
          <a:xfrm>
            <a:off x="370600" y="853399"/>
            <a:ext cx="1171671" cy="1157586"/>
            <a:chOff x="1840637" y="853399"/>
            <a:chExt cx="1171671" cy="1157586"/>
          </a:xfrm>
          <a:solidFill>
            <a:srgbClr val="01A2A6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14B03CE-5FAC-0427-BC1B-22EBF886DEDA}"/>
                </a:ext>
              </a:extLst>
            </p:cNvPr>
            <p:cNvSpPr/>
            <p:nvPr/>
          </p:nvSpPr>
          <p:spPr>
            <a:xfrm>
              <a:off x="1840637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FCC3DA-8AFB-2F4C-138D-9AAF8B36B626}"/>
                </a:ext>
              </a:extLst>
            </p:cNvPr>
            <p:cNvSpPr txBox="1"/>
            <p:nvPr/>
          </p:nvSpPr>
          <p:spPr>
            <a:xfrm>
              <a:off x="1854557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Aqua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02A2A7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2, 162, 167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E5E3E2-8D85-6BDF-E255-5849788B5D46}"/>
              </a:ext>
            </a:extLst>
          </p:cNvPr>
          <p:cNvGrpSpPr/>
          <p:nvPr/>
        </p:nvGrpSpPr>
        <p:grpSpPr>
          <a:xfrm>
            <a:off x="3304834" y="853399"/>
            <a:ext cx="1176222" cy="1157586"/>
            <a:chOff x="3304834" y="853399"/>
            <a:chExt cx="1176222" cy="11575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51360E8-44DE-2888-D5CA-27C639C0510E}"/>
                </a:ext>
              </a:extLst>
            </p:cNvPr>
            <p:cNvSpPr/>
            <p:nvPr/>
          </p:nvSpPr>
          <p:spPr>
            <a:xfrm>
              <a:off x="3304834" y="853399"/>
              <a:ext cx="1157585" cy="1157586"/>
            </a:xfrm>
            <a:prstGeom prst="rect">
              <a:avLst/>
            </a:prstGeom>
            <a:solidFill>
              <a:srgbClr val="68398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29BCAD-97EA-061A-836A-E7F0E3962BED}"/>
                </a:ext>
              </a:extLst>
            </p:cNvPr>
            <p:cNvSpPr txBox="1"/>
            <p:nvPr/>
          </p:nvSpPr>
          <p:spPr>
            <a:xfrm>
              <a:off x="3323305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Purple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693A91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105, 58, 145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9ABAEA-DF57-D8EE-71D4-EB35157CD569}"/>
              </a:ext>
            </a:extLst>
          </p:cNvPr>
          <p:cNvGrpSpPr/>
          <p:nvPr/>
        </p:nvGrpSpPr>
        <p:grpSpPr>
          <a:xfrm>
            <a:off x="4769032" y="853399"/>
            <a:ext cx="1176222" cy="1157586"/>
            <a:chOff x="4769032" y="853399"/>
            <a:chExt cx="1176222" cy="115758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1E3F22E-944B-8143-B5B1-62EA2407FF6D}"/>
                </a:ext>
              </a:extLst>
            </p:cNvPr>
            <p:cNvSpPr/>
            <p:nvPr/>
          </p:nvSpPr>
          <p:spPr>
            <a:xfrm>
              <a:off x="4769032" y="853399"/>
              <a:ext cx="1157585" cy="1157586"/>
            </a:xfrm>
            <a:prstGeom prst="rect">
              <a:avLst/>
            </a:prstGeom>
            <a:solidFill>
              <a:srgbClr val="14274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96C989-E383-C7B3-03B7-64842EFBDD12}"/>
                </a:ext>
              </a:extLst>
            </p:cNvPr>
            <p:cNvSpPr txBox="1"/>
            <p:nvPr/>
          </p:nvSpPr>
          <p:spPr>
            <a:xfrm>
              <a:off x="4787503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Navy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14274C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20, 39, 76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4D3636-E826-58B4-9387-C276D04A90F5}"/>
              </a:ext>
            </a:extLst>
          </p:cNvPr>
          <p:cNvGrpSpPr/>
          <p:nvPr/>
        </p:nvGrpSpPr>
        <p:grpSpPr>
          <a:xfrm>
            <a:off x="1836087" y="2291009"/>
            <a:ext cx="1157751" cy="1157586"/>
            <a:chOff x="376439" y="2291009"/>
            <a:chExt cx="1157751" cy="1157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7FF8DD-79EF-8385-86ED-7C57032CC235}"/>
                </a:ext>
              </a:extLst>
            </p:cNvPr>
            <p:cNvSpPr/>
            <p:nvPr/>
          </p:nvSpPr>
          <p:spPr>
            <a:xfrm>
              <a:off x="376439" y="2291009"/>
              <a:ext cx="1157585" cy="1157586"/>
            </a:xfrm>
            <a:prstGeom prst="rect">
              <a:avLst/>
            </a:prstGeom>
            <a:solidFill>
              <a:srgbClr val="E9743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FBA9B2-4577-13AC-AE04-DE9C0FC6C02A}"/>
                </a:ext>
              </a:extLst>
            </p:cNvPr>
            <p:cNvSpPr txBox="1"/>
            <p:nvPr/>
          </p:nvSpPr>
          <p:spPr>
            <a:xfrm>
              <a:off x="376439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EF7739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239, 119, 57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7D73E0-7C04-2DE4-3780-8D85272DA25C}"/>
              </a:ext>
            </a:extLst>
          </p:cNvPr>
          <p:cNvGrpSpPr/>
          <p:nvPr/>
        </p:nvGrpSpPr>
        <p:grpSpPr>
          <a:xfrm>
            <a:off x="370600" y="2291009"/>
            <a:ext cx="1171671" cy="1157586"/>
            <a:chOff x="1840637" y="2291009"/>
            <a:chExt cx="1171671" cy="11575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5C815EF-CD08-8661-46CA-DBA7A4082174}"/>
                </a:ext>
              </a:extLst>
            </p:cNvPr>
            <p:cNvSpPr/>
            <p:nvPr/>
          </p:nvSpPr>
          <p:spPr>
            <a:xfrm>
              <a:off x="1840637" y="2291009"/>
              <a:ext cx="1157585" cy="1157586"/>
            </a:xfrm>
            <a:prstGeom prst="rect">
              <a:avLst/>
            </a:prstGeom>
            <a:solidFill>
              <a:srgbClr val="31B5B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F2FB1A-A488-A445-BF9D-867A9D11412F}"/>
                </a:ext>
              </a:extLst>
            </p:cNvPr>
            <p:cNvSpPr txBox="1"/>
            <p:nvPr/>
          </p:nvSpPr>
          <p:spPr>
            <a:xfrm>
              <a:off x="1854557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29B3B8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41, 179, 184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901E805-41B1-879A-637C-A87DD43BB3C4}"/>
              </a:ext>
            </a:extLst>
          </p:cNvPr>
          <p:cNvGrpSpPr/>
          <p:nvPr/>
        </p:nvGrpSpPr>
        <p:grpSpPr>
          <a:xfrm>
            <a:off x="3304834" y="2291009"/>
            <a:ext cx="1176222" cy="1157586"/>
            <a:chOff x="3304834" y="2291009"/>
            <a:chExt cx="1176222" cy="115758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F8FCBF-9BD5-2D6B-165B-4478D91677B4}"/>
                </a:ext>
              </a:extLst>
            </p:cNvPr>
            <p:cNvSpPr/>
            <p:nvPr/>
          </p:nvSpPr>
          <p:spPr>
            <a:xfrm>
              <a:off x="3304834" y="2291009"/>
              <a:ext cx="1157585" cy="1157586"/>
            </a:xfrm>
            <a:prstGeom prst="rect">
              <a:avLst/>
            </a:prstGeom>
            <a:solidFill>
              <a:srgbClr val="784B9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D46A1F1-43FE-DD02-20EC-7B57DB24C5CC}"/>
                </a:ext>
              </a:extLst>
            </p:cNvPr>
            <p:cNvSpPr txBox="1"/>
            <p:nvPr/>
          </p:nvSpPr>
          <p:spPr>
            <a:xfrm>
              <a:off x="3323305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784B9A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120, 75, 154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4A94D2-EDA5-D5F4-3B73-219FC77370C5}"/>
              </a:ext>
            </a:extLst>
          </p:cNvPr>
          <p:cNvGrpSpPr/>
          <p:nvPr/>
        </p:nvGrpSpPr>
        <p:grpSpPr>
          <a:xfrm>
            <a:off x="1836087" y="3728619"/>
            <a:ext cx="1157751" cy="1157586"/>
            <a:chOff x="376439" y="3728619"/>
            <a:chExt cx="1157751" cy="11575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EFAD29-2D8D-6F7E-EA29-593F94302B55}"/>
                </a:ext>
              </a:extLst>
            </p:cNvPr>
            <p:cNvSpPr/>
            <p:nvPr/>
          </p:nvSpPr>
          <p:spPr>
            <a:xfrm>
              <a:off x="376439" y="3728619"/>
              <a:ext cx="1157585" cy="1157586"/>
            </a:xfrm>
            <a:prstGeom prst="rect">
              <a:avLst/>
            </a:prstGeom>
            <a:solidFill>
              <a:srgbClr val="F9C1A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3CB7E07-2DFD-3BF0-AA7E-9A230B69F61F}"/>
                </a:ext>
              </a:extLst>
            </p:cNvPr>
            <p:cNvSpPr txBox="1"/>
            <p:nvPr/>
          </p:nvSpPr>
          <p:spPr>
            <a:xfrm>
              <a:off x="376439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F7C1A3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247, 193, 163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3915C35-B0C8-A188-C23B-15D111BBE825}"/>
              </a:ext>
            </a:extLst>
          </p:cNvPr>
          <p:cNvGrpSpPr/>
          <p:nvPr/>
        </p:nvGrpSpPr>
        <p:grpSpPr>
          <a:xfrm>
            <a:off x="370600" y="3728619"/>
            <a:ext cx="1171671" cy="1157586"/>
            <a:chOff x="1840637" y="3728619"/>
            <a:chExt cx="1171671" cy="115758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BEE50D-4A91-292D-6D96-B96B652581F0}"/>
                </a:ext>
              </a:extLst>
            </p:cNvPr>
            <p:cNvSpPr/>
            <p:nvPr/>
          </p:nvSpPr>
          <p:spPr>
            <a:xfrm>
              <a:off x="1840637" y="3728619"/>
              <a:ext cx="1157585" cy="1157586"/>
            </a:xfrm>
            <a:prstGeom prst="rect">
              <a:avLst/>
            </a:prstGeom>
            <a:solidFill>
              <a:srgbClr val="9ADAD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D79B0E-6B98-CAC0-F1B3-CDE67DD96EA3}"/>
                </a:ext>
              </a:extLst>
            </p:cNvPr>
            <p:cNvSpPr txBox="1"/>
            <p:nvPr/>
          </p:nvSpPr>
          <p:spPr>
            <a:xfrm>
              <a:off x="1854557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99D7D6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153, 215, 214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E9D739-E818-31E3-B3FE-D70A80C152EF}"/>
              </a:ext>
            </a:extLst>
          </p:cNvPr>
          <p:cNvGrpSpPr/>
          <p:nvPr/>
        </p:nvGrpSpPr>
        <p:grpSpPr>
          <a:xfrm>
            <a:off x="3304834" y="3728619"/>
            <a:ext cx="1176222" cy="1157586"/>
            <a:chOff x="3304834" y="3728619"/>
            <a:chExt cx="1176222" cy="115758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A116835-92A8-52FC-914B-D9B435CC2759}"/>
                </a:ext>
              </a:extLst>
            </p:cNvPr>
            <p:cNvSpPr/>
            <p:nvPr/>
          </p:nvSpPr>
          <p:spPr>
            <a:xfrm>
              <a:off x="3304834" y="3728619"/>
              <a:ext cx="1157585" cy="1157586"/>
            </a:xfrm>
            <a:prstGeom prst="rect">
              <a:avLst/>
            </a:prstGeom>
            <a:solidFill>
              <a:srgbClr val="C4AFD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7458D-2908-BE9D-5B3F-3A18141E0660}"/>
                </a:ext>
              </a:extLst>
            </p:cNvPr>
            <p:cNvSpPr txBox="1"/>
            <p:nvPr/>
          </p:nvSpPr>
          <p:spPr>
            <a:xfrm>
              <a:off x="3323305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C2AFD0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194, 175, 208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DA3FCE-35A6-473C-0486-2873AFFF29E7}"/>
              </a:ext>
            </a:extLst>
          </p:cNvPr>
          <p:cNvGrpSpPr/>
          <p:nvPr/>
        </p:nvGrpSpPr>
        <p:grpSpPr>
          <a:xfrm>
            <a:off x="1836087" y="5166228"/>
            <a:ext cx="1157751" cy="1157586"/>
            <a:chOff x="376439" y="5166228"/>
            <a:chExt cx="1157751" cy="115758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F42A349-DF6F-88DF-0A6C-64E0BA988510}"/>
                </a:ext>
              </a:extLst>
            </p:cNvPr>
            <p:cNvSpPr/>
            <p:nvPr/>
          </p:nvSpPr>
          <p:spPr>
            <a:xfrm>
              <a:off x="376439" y="5166228"/>
              <a:ext cx="1157585" cy="1157586"/>
            </a:xfrm>
            <a:prstGeom prst="rect">
              <a:avLst/>
            </a:prstGeom>
            <a:solidFill>
              <a:srgbClr val="FEE9E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E4D0E4E-B891-D3F0-BE46-F7292ABA47B4}"/>
                </a:ext>
              </a:extLst>
            </p:cNvPr>
            <p:cNvSpPr txBox="1"/>
            <p:nvPr/>
          </p:nvSpPr>
          <p:spPr>
            <a:xfrm>
              <a:off x="376439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FBE8DF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251, 232, 223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888B7D6-EB4D-564B-DB0F-3EFFFF8B7124}"/>
              </a:ext>
            </a:extLst>
          </p:cNvPr>
          <p:cNvGrpSpPr/>
          <p:nvPr/>
        </p:nvGrpSpPr>
        <p:grpSpPr>
          <a:xfrm>
            <a:off x="370600" y="5166228"/>
            <a:ext cx="1171671" cy="1157586"/>
            <a:chOff x="1840637" y="5166228"/>
            <a:chExt cx="1171671" cy="115758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EDE0902-07F8-BEF8-D17D-EEA1D8A9731B}"/>
                </a:ext>
              </a:extLst>
            </p:cNvPr>
            <p:cNvSpPr/>
            <p:nvPr/>
          </p:nvSpPr>
          <p:spPr>
            <a:xfrm>
              <a:off x="1840637" y="5166228"/>
              <a:ext cx="1157585" cy="1157586"/>
            </a:xfrm>
            <a:prstGeom prst="rect">
              <a:avLst/>
            </a:prstGeom>
            <a:solidFill>
              <a:srgbClr val="CCEDE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7172E34-E5B4-DC0A-9760-3955C9BAFEE1}"/>
                </a:ext>
              </a:extLst>
            </p:cNvPr>
            <p:cNvSpPr txBox="1"/>
            <p:nvPr/>
          </p:nvSpPr>
          <p:spPr>
            <a:xfrm>
              <a:off x="1854557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CBEAEC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203, 234, 236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927D53-0A24-1922-68F1-5B8794F438DD}"/>
              </a:ext>
            </a:extLst>
          </p:cNvPr>
          <p:cNvGrpSpPr/>
          <p:nvPr/>
        </p:nvGrpSpPr>
        <p:grpSpPr>
          <a:xfrm>
            <a:off x="3304834" y="5166228"/>
            <a:ext cx="1176222" cy="1157586"/>
            <a:chOff x="3304834" y="5166228"/>
            <a:chExt cx="1176222" cy="115758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CE13EFF-CF49-AE86-9091-83B719B6B927}"/>
                </a:ext>
              </a:extLst>
            </p:cNvPr>
            <p:cNvSpPr/>
            <p:nvPr/>
          </p:nvSpPr>
          <p:spPr>
            <a:xfrm>
              <a:off x="3304834" y="5166228"/>
              <a:ext cx="1157585" cy="1157586"/>
            </a:xfrm>
            <a:prstGeom prst="rect">
              <a:avLst/>
            </a:prstGeom>
            <a:solidFill>
              <a:srgbClr val="E5DDE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74015FE-C09A-46EE-243A-40D9337EF7B6}"/>
                </a:ext>
              </a:extLst>
            </p:cNvPr>
            <p:cNvSpPr txBox="1"/>
            <p:nvPr/>
          </p:nvSpPr>
          <p:spPr>
            <a:xfrm>
              <a:off x="3323305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E3DCEA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227, 220, 234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84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23AFA-4A50-22B8-084C-E56216FE1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/>
              <a:t>Matheus Lourenço: </a:t>
            </a:r>
            <a:r>
              <a:rPr lang="en-US" dirty="0">
                <a:hlinkClick r:id="rId2"/>
              </a:rPr>
              <a:t>Matheus.lourenco@vib.be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85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4B375-0331-66F8-29F7-5423F70F15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B6F7-4BE1-7E5A-9CA0-A18BF8F2E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4957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53A580-D6A2-DE3D-3573-E3F2A0B90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192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C40E-421E-2B03-B00C-E277E1A3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5257800" cy="1325563"/>
          </a:xfrm>
        </p:spPr>
        <p:txBody>
          <a:bodyPr/>
          <a:lstStyle/>
          <a:p>
            <a:r>
              <a:rPr lang="en-US" dirty="0"/>
              <a:t>Where to start?</a:t>
            </a:r>
            <a:endParaRPr lang="en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BDCF37-5B8E-C7F7-7F46-4DFD5874A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590550"/>
            <a:ext cx="5676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9AE3-DFD3-3434-045D-A9A70691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AB42-1326-8854-B90C-DB5DE8C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stick approach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ED58-B5E4-04B9-B1D9-1157678F89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 requirement of:</a:t>
            </a:r>
          </a:p>
          <a:p>
            <a:r>
              <a:rPr lang="en-US" dirty="0"/>
              <a:t>Journals,</a:t>
            </a:r>
          </a:p>
          <a:p>
            <a:r>
              <a:rPr lang="en-US" dirty="0"/>
              <a:t>Funders,</a:t>
            </a:r>
          </a:p>
          <a:p>
            <a:r>
              <a:rPr lang="en-US" dirty="0"/>
              <a:t>Institutions,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Simply said: </a:t>
            </a:r>
            <a:r>
              <a:rPr lang="en-US" dirty="0">
                <a:solidFill>
                  <a:schemeClr val="accent4">
                    <a:alpha val="85000"/>
                  </a:schemeClr>
                </a:solidFill>
              </a:rPr>
              <a:t>you must do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44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8F02-0A4E-A776-E7FB-66FC2D0F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carrot approach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F6A482-9ABE-2809-B190-EEE8BAB8F7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Future proofing for yourself</a:t>
            </a:r>
          </a:p>
          <a:p>
            <a:r>
              <a:rPr lang="en-US" dirty="0"/>
              <a:t>Increased citations: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A380FA-EACD-62C9-BA29-71F79888129E}"/>
              </a:ext>
            </a:extLst>
          </p:cNvPr>
          <p:cNvGrpSpPr/>
          <p:nvPr/>
        </p:nvGrpSpPr>
        <p:grpSpPr>
          <a:xfrm>
            <a:off x="4490838" y="2505670"/>
            <a:ext cx="6862962" cy="923330"/>
            <a:chOff x="4490838" y="2505670"/>
            <a:chExt cx="6862962" cy="92333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25824D1-8896-EE22-9C0B-C3EB654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838" y="2505670"/>
              <a:ext cx="6862962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5369B9-22D9-47A9-869B-5E6F5823BAB8}"/>
                </a:ext>
              </a:extLst>
            </p:cNvPr>
            <p:cNvSpPr txBox="1"/>
            <p:nvPr/>
          </p:nvSpPr>
          <p:spPr>
            <a:xfrm>
              <a:off x="5257800" y="2505670"/>
              <a:ext cx="609600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buNone/>
              </a:pPr>
              <a:r>
                <a:rPr lang="en-US" sz="900" b="0" i="0" u="none" strike="noStrike" dirty="0">
                  <a:solidFill>
                    <a:schemeClr val="accent1"/>
                  </a:solidFill>
                  <a:effectLst/>
                  <a:latin typeface="Montserrat" panose="020F0502020204030204" pitchFamily="2" charset="0"/>
                </a:rPr>
                <a:t>https://europepmc.org/Help#searchdata</a:t>
              </a:r>
              <a:endParaRPr lang="en-US" sz="900" b="0" dirty="0">
                <a:solidFill>
                  <a:schemeClr val="accent1"/>
                </a:solidFill>
                <a:effectLst/>
              </a:endParaRPr>
            </a:p>
            <a:p>
              <a:pPr>
                <a:buNone/>
              </a:pPr>
              <a:br>
                <a:rPr lang="en-US" sz="900" dirty="0">
                  <a:solidFill>
                    <a:schemeClr val="accent1"/>
                  </a:solidFill>
                </a:rPr>
              </a:br>
              <a:endParaRPr lang="en-BE" sz="9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3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6F23-8679-557D-B0B4-A07A25E0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EDA19F-54E6-7223-CD45-9AC01F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52" y="594360"/>
            <a:ext cx="7846353" cy="53637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6BD7D-3B98-CD38-8642-E8944FA20B7B}"/>
              </a:ext>
            </a:extLst>
          </p:cNvPr>
          <p:cNvGrpSpPr/>
          <p:nvPr/>
        </p:nvGrpSpPr>
        <p:grpSpPr>
          <a:xfrm>
            <a:off x="838200" y="2428875"/>
            <a:ext cx="9110472" cy="3529203"/>
            <a:chOff x="838200" y="2428875"/>
            <a:chExt cx="9110472" cy="35292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B99CD1-0165-D94C-B484-0B6C46F23962}"/>
                </a:ext>
              </a:extLst>
            </p:cNvPr>
            <p:cNvGrpSpPr/>
            <p:nvPr/>
          </p:nvGrpSpPr>
          <p:grpSpPr>
            <a:xfrm>
              <a:off x="838200" y="2428875"/>
              <a:ext cx="9110472" cy="3529203"/>
              <a:chOff x="838200" y="2428875"/>
              <a:chExt cx="9110472" cy="352920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E1DBC40-EB55-29EC-A8D5-E958912EB766}"/>
                  </a:ext>
                </a:extLst>
              </p:cNvPr>
              <p:cNvSpPr/>
              <p:nvPr/>
            </p:nvSpPr>
            <p:spPr>
              <a:xfrm>
                <a:off x="4206240" y="4690872"/>
                <a:ext cx="5742432" cy="126720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E46F2CCB-B566-9460-3114-2933B1490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2428875"/>
                <a:ext cx="7953375" cy="200025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75333AF-DA0E-7A46-3046-FC859D9648FD}"/>
                  </a:ext>
                </a:extLst>
              </p:cNvPr>
              <p:cNvCxnSpPr>
                <a:stCxn id="2052" idx="2"/>
              </p:cNvCxnSpPr>
              <p:nvPr/>
            </p:nvCxnSpPr>
            <p:spPr>
              <a:xfrm>
                <a:off x="4814888" y="4429125"/>
                <a:ext cx="1348168" cy="261747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CD467F-B6C0-8730-7C91-469CC023A294}"/>
                </a:ext>
              </a:extLst>
            </p:cNvPr>
            <p:cNvCxnSpPr/>
            <p:nvPr/>
          </p:nvCxnSpPr>
          <p:spPr>
            <a:xfrm>
              <a:off x="2532888" y="3200400"/>
              <a:ext cx="61813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1E6764-B1DF-B0C3-A296-28B6B3E2690C}"/>
                </a:ext>
              </a:extLst>
            </p:cNvPr>
            <p:cNvCxnSpPr>
              <a:cxnSpLocks/>
            </p:cNvCxnSpPr>
            <p:nvPr/>
          </p:nvCxnSpPr>
          <p:spPr>
            <a:xfrm>
              <a:off x="972312" y="3401568"/>
              <a:ext cx="217322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9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 - Title slides">
  <a:themeElements>
    <a:clrScheme name="VIB-2025">
      <a:dk1>
        <a:srgbClr val="00205F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70AE2796-8B38-46A8-A110-F992CBE021AC}"/>
    </a:ext>
  </a:extLst>
</a:theme>
</file>

<file path=ppt/theme/theme2.xml><?xml version="1.0" encoding="utf-8"?>
<a:theme xmlns:a="http://schemas.openxmlformats.org/drawingml/2006/main" name="2 - Chapter title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9CE5F5C4-1D90-4E5C-A207-3FC4C8233A31}"/>
    </a:ext>
  </a:extLst>
</a:theme>
</file>

<file path=ppt/theme/theme3.xml><?xml version="1.0" encoding="utf-8"?>
<a:theme xmlns:a="http://schemas.openxmlformats.org/drawingml/2006/main" name="3 - Light body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84568548-CC5C-4BD0-BBFC-1327CA9E48EC}"/>
    </a:ext>
  </a:extLst>
</a:theme>
</file>

<file path=ppt/theme/theme4.xml><?xml version="1.0" encoding="utf-8"?>
<a:theme xmlns:a="http://schemas.openxmlformats.org/drawingml/2006/main" name="4 - Dark body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4625B343-1F57-425B-AFBF-7AC84AD49721}"/>
    </a:ext>
  </a:extLst>
</a:theme>
</file>

<file path=ppt/theme/theme5.xml><?xml version="1.0" encoding="utf-8"?>
<a:theme xmlns:a="http://schemas.openxmlformats.org/drawingml/2006/main" name="5 - Colourful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94B13CC8-C508-4254-897D-1BD80C3265E4}"/>
    </a:ext>
  </a:extLst>
</a:theme>
</file>

<file path=ppt/theme/theme6.xml><?xml version="1.0" encoding="utf-8"?>
<a:theme xmlns:a="http://schemas.openxmlformats.org/drawingml/2006/main" name="6 - End slides">
  <a:themeElements>
    <a:clrScheme name="Color_VIB">
      <a:dk1>
        <a:srgbClr val="002060"/>
      </a:dk1>
      <a:lt1>
        <a:srgbClr val="FFFFFF"/>
      </a:lt1>
      <a:dk2>
        <a:srgbClr val="123F93"/>
      </a:dk2>
      <a:lt2>
        <a:srgbClr val="FFFFFF"/>
      </a:lt2>
      <a:accent1>
        <a:srgbClr val="EE641C"/>
      </a:accent1>
      <a:accent2>
        <a:srgbClr val="00A3A6"/>
      </a:accent2>
      <a:accent3>
        <a:srgbClr val="68398E"/>
      </a:accent3>
      <a:accent4>
        <a:srgbClr val="E82E4F"/>
      </a:accent4>
      <a:accent5>
        <a:srgbClr val="FBB70C"/>
      </a:accent5>
      <a:accent6>
        <a:srgbClr val="00A143"/>
      </a:accent6>
      <a:hlink>
        <a:srgbClr val="EE641C"/>
      </a:hlink>
      <a:folHlink>
        <a:srgbClr val="00A3A6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3C5D49D2-2DA5-44CC-8FD4-74934A5743CF}"/>
    </a:ext>
  </a:extLst>
</a:theme>
</file>

<file path=ppt/theme/theme7.xml><?xml version="1.0" encoding="utf-8"?>
<a:theme xmlns:a="http://schemas.openxmlformats.org/drawingml/2006/main" name="8 - Resourc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1542C9BD-8389-4492-8A9B-DB5451A2C6C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06D12A1ACF34C9BA0BC6EC56E93E7" ma:contentTypeVersion="4" ma:contentTypeDescription="Create a new document." ma:contentTypeScope="" ma:versionID="652f5e69919221a262f8273cac477c5a">
  <xsd:schema xmlns:xsd="http://www.w3.org/2001/XMLSchema" xmlns:xs="http://www.w3.org/2001/XMLSchema" xmlns:p="http://schemas.microsoft.com/office/2006/metadata/properties" xmlns:ns2="99979850-03b4-4e2a-b57f-0b7f42251034" targetNamespace="http://schemas.microsoft.com/office/2006/metadata/properties" ma:root="true" ma:fieldsID="23187065190640a2d4348519977184ea" ns2:_="">
    <xsd:import namespace="99979850-03b4-4e2a-b57f-0b7f422510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79850-03b4-4e2a-b57f-0b7f422510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F1F455-0AC8-40D3-871D-40E708DA7550}">
  <ds:schemaRefs>
    <ds:schemaRef ds:uri="99979850-03b4-4e2a-b57f-0b7f422510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053B1D-5265-4FE1-99E2-844AC6646F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ED3BBA-80BA-4FEB-B95D-8FDEE8AE801F}">
  <ds:schemaRefs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99979850-03b4-4e2a-b57f-0b7f4225103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 2025 template TCP</Template>
  <TotalTime>0</TotalTime>
  <Words>1461</Words>
  <Application>Microsoft Office PowerPoint</Application>
  <PresentationFormat>Widescreen</PresentationFormat>
  <Paragraphs>280</Paragraphs>
  <Slides>50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Aptos</vt:lpstr>
      <vt:lpstr>Arial</vt:lpstr>
      <vt:lpstr>Montserrat</vt:lpstr>
      <vt:lpstr>Trebuchet MS</vt:lpstr>
      <vt:lpstr>Wingdings</vt:lpstr>
      <vt:lpstr>1 - Title slides</vt:lpstr>
      <vt:lpstr>2 - Chapter title slides</vt:lpstr>
      <vt:lpstr>3 - Light body slides</vt:lpstr>
      <vt:lpstr>4 - Dark body slides</vt:lpstr>
      <vt:lpstr>5 - Colourful slides</vt:lpstr>
      <vt:lpstr>6 - End slides</vt:lpstr>
      <vt:lpstr>8 - Resources</vt:lpstr>
      <vt:lpstr> A Closer Look at the Repositories World</vt:lpstr>
      <vt:lpstr>Before we begin</vt:lpstr>
      <vt:lpstr>Disclaimer:  I will not tell you which repository to use in your research.</vt:lpstr>
      <vt:lpstr> A Closer Look at the Repositories World</vt:lpstr>
      <vt:lpstr>PowerPoint Presentation</vt:lpstr>
      <vt:lpstr>Where to start?</vt:lpstr>
      <vt:lpstr>The stick approach</vt:lpstr>
      <vt:lpstr>The carrot approach</vt:lpstr>
      <vt:lpstr>Example:</vt:lpstr>
      <vt:lpstr>The carrot approach</vt:lpstr>
      <vt:lpstr>Scientific Integrity</vt:lpstr>
      <vt:lpstr>PowerPoint Presentation</vt:lpstr>
      <vt:lpstr>There are hundreds of repositories available</vt:lpstr>
      <vt:lpstr>Tools for finding repositories</vt:lpstr>
      <vt:lpstr>Go to                 and explore the number of repositories in your field</vt:lpstr>
      <vt:lpstr>The data wizard:</vt:lpstr>
      <vt:lpstr>ELIXI Deposition Database list</vt:lpstr>
      <vt:lpstr>Community driven: </vt:lpstr>
      <vt:lpstr>Alice</vt:lpstr>
      <vt:lpstr>Multiple repositories with similar data type</vt:lpstr>
      <vt:lpstr>Genomics</vt:lpstr>
      <vt:lpstr>Proteomics </vt:lpstr>
      <vt:lpstr>Metabolomics</vt:lpstr>
      <vt:lpstr>The Omics Discovery Index (OmicsDI)</vt:lpstr>
      <vt:lpstr>Alice is back</vt:lpstr>
      <vt:lpstr>Multi-omics</vt:lpstr>
      <vt:lpstr>Multi-omics</vt:lpstr>
      <vt:lpstr>Multi-omics</vt:lpstr>
      <vt:lpstr>A side note on human sensitive data</vt:lpstr>
      <vt:lpstr>Access types</vt:lpstr>
      <vt:lpstr>Submitting data to the EGA</vt:lpstr>
      <vt:lpstr>A Federated option</vt:lpstr>
      <vt:lpstr>PowerPoint Presentation</vt:lpstr>
      <vt:lpstr>Do you have to choose?</vt:lpstr>
      <vt:lpstr>If you do have to choose</vt:lpstr>
      <vt:lpstr>An example:</vt:lpstr>
      <vt:lpstr>Before you submit!</vt:lpstr>
      <vt:lpstr>Before you submit!</vt:lpstr>
      <vt:lpstr>PowerPoint Presentation</vt:lpstr>
      <vt:lpstr>352358 unknown entries in OmicsDI</vt:lpstr>
      <vt:lpstr>Check licenses for re-se and before submitting</vt:lpstr>
      <vt:lpstr>Creative Commons: A license for you</vt:lpstr>
      <vt:lpstr>License for other uses: codes</vt:lpstr>
      <vt:lpstr>It does not end there…</vt:lpstr>
      <vt:lpstr>Use a registry to overcome fragmentation</vt:lpstr>
      <vt:lpstr>Elixir is here to help!</vt:lpstr>
      <vt:lpstr>PowerPoint Presentation</vt:lpstr>
      <vt:lpstr>PowerPoint Presentation</vt:lpstr>
      <vt:lpstr>PowerPoint Presentation</vt:lpstr>
      <vt:lpstr>PowerPoint Presentation</vt:lpstr>
    </vt:vector>
  </TitlesOfParts>
  <Company>VIB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Pereira da Cruz Gomes Lourenço</dc:creator>
  <cp:lastModifiedBy>Matheus Pereira da Cruz Gomes Lourenço</cp:lastModifiedBy>
  <cp:revision>2</cp:revision>
  <dcterms:created xsi:type="dcterms:W3CDTF">2025-05-15T07:02:33Z</dcterms:created>
  <dcterms:modified xsi:type="dcterms:W3CDTF">2025-06-03T07:46:50Z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0x010100B1806D12A1ACF34C9BA0BC6EC56E93E7</vt:lpwstr>
  </property>
</Properties>
</file>